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30D55-292B-4C64-A029-B8D6C6F6927A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B1B4D-9657-478B-A5A1-0CE846FFC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308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30D55-292B-4C64-A029-B8D6C6F6927A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B1B4D-9657-478B-A5A1-0CE846FFC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489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30D55-292B-4C64-A029-B8D6C6F6927A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B1B4D-9657-478B-A5A1-0CE846FFC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482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30D55-292B-4C64-A029-B8D6C6F6927A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B1B4D-9657-478B-A5A1-0CE846FFC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484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30D55-292B-4C64-A029-B8D6C6F6927A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B1B4D-9657-478B-A5A1-0CE846FFC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945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30D55-292B-4C64-A029-B8D6C6F6927A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B1B4D-9657-478B-A5A1-0CE846FFC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888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30D55-292B-4C64-A029-B8D6C6F6927A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B1B4D-9657-478B-A5A1-0CE846FFC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290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30D55-292B-4C64-A029-B8D6C6F6927A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B1B4D-9657-478B-A5A1-0CE846FFC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769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30D55-292B-4C64-A029-B8D6C6F6927A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B1B4D-9657-478B-A5A1-0CE846FFC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021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30D55-292B-4C64-A029-B8D6C6F6927A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B1B4D-9657-478B-A5A1-0CE846FFC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926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30D55-292B-4C64-A029-B8D6C6F6927A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B1B4D-9657-478B-A5A1-0CE846FFC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388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30D55-292B-4C64-A029-B8D6C6F6927A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B1B4D-9657-478B-A5A1-0CE846FFC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753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8439DC-1167-474F-ABD0-28DE91A1A8CD}" type="slidenum">
              <a:rPr lang="ar-SA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4101" name="Slide Number Placeholder 1"/>
          <p:cNvSpPr txBox="1">
            <a:spLocks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5F0540D1-68FE-4E31-AC38-14FF4CC33A64}" type="slidenum">
              <a:rPr lang="en-MY" altLang="ar-IQ" sz="1200">
                <a:solidFill>
                  <a:srgbClr val="898989"/>
                </a:solidFill>
              </a:rPr>
              <a:pPr algn="r" eaLnBrk="1" hangingPunct="1"/>
              <a:t>1</a:t>
            </a:fld>
            <a:endParaRPr lang="en-MY" altLang="ar-IQ" sz="1200">
              <a:solidFill>
                <a:srgbClr val="898989"/>
              </a:solidFill>
            </a:endParaRPr>
          </a:p>
        </p:txBody>
      </p:sp>
      <p:pic>
        <p:nvPicPr>
          <p:cNvPr id="4103" name="Picture 6" descr="C:\Users\Javad\Desktop\t.gif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76200"/>
            <a:ext cx="147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TextBox 8"/>
          <p:cNvSpPr txBox="1">
            <a:spLocks noChangeArrowheads="1"/>
          </p:cNvSpPr>
          <p:nvPr/>
        </p:nvSpPr>
        <p:spPr bwMode="auto">
          <a:xfrm>
            <a:off x="80963" y="1520825"/>
            <a:ext cx="1466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ar-IQ" sz="1400">
                <a:latin typeface="Times New Roman" pitchFamily="18" charset="0"/>
                <a:cs typeface="Times New Roman" pitchFamily="18" charset="0"/>
              </a:rPr>
              <a:t>Diyala University</a:t>
            </a:r>
          </a:p>
        </p:txBody>
      </p:sp>
      <p:sp>
        <p:nvSpPr>
          <p:cNvPr id="4105" name="TextBox 9"/>
          <p:cNvSpPr txBox="1">
            <a:spLocks noChangeArrowheads="1"/>
          </p:cNvSpPr>
          <p:nvPr/>
        </p:nvSpPr>
        <p:spPr bwMode="auto">
          <a:xfrm>
            <a:off x="7313613" y="1227138"/>
            <a:ext cx="15144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ar-IQ" sz="1000" b="1">
                <a:latin typeface="Times New Roman" pitchFamily="18" charset="0"/>
                <a:cs typeface="Times New Roman" pitchFamily="18" charset="0"/>
              </a:rPr>
              <a:t>Collage of Engineering </a:t>
            </a:r>
          </a:p>
          <a:p>
            <a:pPr eaLnBrk="1" hangingPunct="1"/>
            <a:r>
              <a:rPr lang="en-US" altLang="ar-IQ" sz="1000" b="1">
                <a:latin typeface="Times New Roman" pitchFamily="18" charset="0"/>
                <a:cs typeface="Times New Roman" pitchFamily="18" charset="0"/>
              </a:rPr>
              <a:t>Computer  Engineering </a:t>
            </a:r>
          </a:p>
          <a:p>
            <a:pPr eaLnBrk="1" hangingPunct="1"/>
            <a:r>
              <a:rPr lang="en-US" altLang="ar-IQ" sz="1000" b="1">
                <a:latin typeface="Times New Roman" pitchFamily="18" charset="0"/>
                <a:cs typeface="Times New Roman" pitchFamily="18" charset="0"/>
              </a:rPr>
              <a:t>Department</a:t>
            </a:r>
            <a:endParaRPr lang="en-US" altLang="ar-IQ" sz="100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altLang="ar-IQ" sz="1000"/>
          </a:p>
        </p:txBody>
      </p:sp>
      <p:sp>
        <p:nvSpPr>
          <p:cNvPr id="4106" name="TextBox 10"/>
          <p:cNvSpPr txBox="1">
            <a:spLocks noChangeArrowheads="1"/>
          </p:cNvSpPr>
          <p:nvPr/>
        </p:nvSpPr>
        <p:spPr bwMode="auto">
          <a:xfrm>
            <a:off x="814388" y="3429000"/>
            <a:ext cx="762158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ar-IQ" sz="3600" dirty="0" smtClean="0"/>
              <a:t>Euler Path</a:t>
            </a:r>
            <a:endParaRPr lang="en-US" altLang="ar-IQ" sz="3600" dirty="0" smtClean="0"/>
          </a:p>
          <a:p>
            <a:pPr algn="ctr" eaLnBrk="1" hangingPunct="1"/>
            <a:r>
              <a:rPr lang="en-US" altLang="ar-IQ" sz="3600" dirty="0" smtClean="0"/>
              <a:t>Lecture </a:t>
            </a:r>
            <a:r>
              <a:rPr lang="en-US" altLang="ar-IQ" sz="3600" dirty="0" smtClean="0"/>
              <a:t>Five  </a:t>
            </a:r>
            <a:endParaRPr lang="en-US" altLang="ar-IQ" sz="3600" dirty="0"/>
          </a:p>
        </p:txBody>
      </p:sp>
      <p:grpSp>
        <p:nvGrpSpPr>
          <p:cNvPr id="4107" name="Group 1028"/>
          <p:cNvGrpSpPr>
            <a:grpSpLocks/>
          </p:cNvGrpSpPr>
          <p:nvPr/>
        </p:nvGrpSpPr>
        <p:grpSpPr bwMode="auto">
          <a:xfrm>
            <a:off x="1647825" y="5484813"/>
            <a:ext cx="7156450" cy="1076325"/>
            <a:chOff x="791" y="3388"/>
            <a:chExt cx="4257" cy="678"/>
          </a:xfrm>
        </p:grpSpPr>
        <p:sp>
          <p:nvSpPr>
            <p:cNvPr id="4110" name="Rectangle 1029"/>
            <p:cNvSpPr>
              <a:spLocks noChangeArrowheads="1"/>
            </p:cNvSpPr>
            <p:nvPr/>
          </p:nvSpPr>
          <p:spPr bwMode="auto">
            <a:xfrm>
              <a:off x="1371" y="3641"/>
              <a:ext cx="1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endParaRPr lang="en-US" altLang="ar-IQ">
                <a:solidFill>
                  <a:schemeClr val="bg2"/>
                </a:solidFill>
              </a:endParaRPr>
            </a:p>
          </p:txBody>
        </p:sp>
        <p:grpSp>
          <p:nvGrpSpPr>
            <p:cNvPr id="4111" name="Group 1030"/>
            <p:cNvGrpSpPr>
              <a:grpSpLocks/>
            </p:cNvGrpSpPr>
            <p:nvPr/>
          </p:nvGrpSpPr>
          <p:grpSpPr bwMode="auto">
            <a:xfrm>
              <a:off x="791" y="3856"/>
              <a:ext cx="3207" cy="109"/>
              <a:chOff x="228" y="3285"/>
              <a:chExt cx="3981" cy="109"/>
            </a:xfrm>
          </p:grpSpPr>
          <p:sp>
            <p:nvSpPr>
              <p:cNvPr id="4121" name="Line 1031"/>
              <p:cNvSpPr>
                <a:spLocks noChangeShapeType="1"/>
              </p:cNvSpPr>
              <p:nvPr/>
            </p:nvSpPr>
            <p:spPr bwMode="auto">
              <a:xfrm>
                <a:off x="228" y="3285"/>
                <a:ext cx="398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2" name="Line 1032"/>
              <p:cNvSpPr>
                <a:spLocks noChangeShapeType="1"/>
              </p:cNvSpPr>
              <p:nvPr/>
            </p:nvSpPr>
            <p:spPr bwMode="auto">
              <a:xfrm>
                <a:off x="230" y="3323"/>
                <a:ext cx="397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3" name="Line 1033"/>
              <p:cNvSpPr>
                <a:spLocks noChangeShapeType="1"/>
              </p:cNvSpPr>
              <p:nvPr/>
            </p:nvSpPr>
            <p:spPr bwMode="auto">
              <a:xfrm>
                <a:off x="230" y="3359"/>
                <a:ext cx="397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4" name="Line 1034"/>
              <p:cNvSpPr>
                <a:spLocks noChangeShapeType="1"/>
              </p:cNvSpPr>
              <p:nvPr/>
            </p:nvSpPr>
            <p:spPr bwMode="auto">
              <a:xfrm>
                <a:off x="230" y="3394"/>
                <a:ext cx="397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112" name="AutoShape 1035"/>
            <p:cNvSpPr>
              <a:spLocks noChangeArrowheads="1"/>
            </p:cNvSpPr>
            <p:nvPr/>
          </p:nvSpPr>
          <p:spPr bwMode="auto">
            <a:xfrm rot="5400000">
              <a:off x="4442" y="3479"/>
              <a:ext cx="391" cy="209"/>
            </a:xfrm>
            <a:prstGeom prst="wave">
              <a:avLst>
                <a:gd name="adj1" fmla="val 13005"/>
                <a:gd name="adj2" fmla="val 0"/>
              </a:avLst>
            </a:prstGeom>
            <a:solidFill>
              <a:srgbClr val="EBEB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altLang="ar-IQ"/>
            </a:p>
          </p:txBody>
        </p:sp>
        <p:sp>
          <p:nvSpPr>
            <p:cNvPr id="4113" name="AutoShape 1036"/>
            <p:cNvSpPr>
              <a:spLocks noChangeArrowheads="1"/>
            </p:cNvSpPr>
            <p:nvPr/>
          </p:nvSpPr>
          <p:spPr bwMode="auto">
            <a:xfrm rot="5400000">
              <a:off x="4748" y="3479"/>
              <a:ext cx="391" cy="209"/>
            </a:xfrm>
            <a:prstGeom prst="wave">
              <a:avLst>
                <a:gd name="adj1" fmla="val 13005"/>
                <a:gd name="adj2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altLang="ar-IQ"/>
            </a:p>
          </p:txBody>
        </p:sp>
        <p:sp>
          <p:nvSpPr>
            <p:cNvPr id="4114" name="AutoShape 1037"/>
            <p:cNvSpPr>
              <a:spLocks noChangeArrowheads="1"/>
            </p:cNvSpPr>
            <p:nvPr/>
          </p:nvSpPr>
          <p:spPr bwMode="auto">
            <a:xfrm rot="5400000">
              <a:off x="4597" y="3480"/>
              <a:ext cx="391" cy="208"/>
            </a:xfrm>
            <a:prstGeom prst="wave">
              <a:avLst>
                <a:gd name="adj1" fmla="val 13005"/>
                <a:gd name="adj2" fmla="val 0"/>
              </a:avLst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altLang="ar-IQ"/>
            </a:p>
          </p:txBody>
        </p:sp>
        <p:sp>
          <p:nvSpPr>
            <p:cNvPr id="4115" name="AutoShape 1038"/>
            <p:cNvSpPr>
              <a:spLocks noChangeArrowheads="1"/>
            </p:cNvSpPr>
            <p:nvPr/>
          </p:nvSpPr>
          <p:spPr bwMode="auto">
            <a:xfrm rot="5400000">
              <a:off x="4287" y="3480"/>
              <a:ext cx="391" cy="208"/>
            </a:xfrm>
            <a:prstGeom prst="wave">
              <a:avLst>
                <a:gd name="adj1" fmla="val 13005"/>
                <a:gd name="adj2" fmla="val 0"/>
              </a:avLst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altLang="ar-IQ"/>
            </a:p>
          </p:txBody>
        </p:sp>
        <p:sp>
          <p:nvSpPr>
            <p:cNvPr id="4116" name="AutoShape 1039"/>
            <p:cNvSpPr>
              <a:spLocks noChangeArrowheads="1"/>
            </p:cNvSpPr>
            <p:nvPr/>
          </p:nvSpPr>
          <p:spPr bwMode="auto">
            <a:xfrm>
              <a:off x="3894" y="3791"/>
              <a:ext cx="277" cy="275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miter lim="800000"/>
              <a:headEnd/>
              <a:tailEnd/>
            </a:ln>
            <a:scene3d>
              <a:camera prst="legacyPerspectiv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 altLang="ar-IQ"/>
            </a:p>
          </p:txBody>
        </p:sp>
        <p:sp>
          <p:nvSpPr>
            <p:cNvPr id="4117" name="Line 1040"/>
            <p:cNvSpPr>
              <a:spLocks noChangeShapeType="1"/>
            </p:cNvSpPr>
            <p:nvPr/>
          </p:nvSpPr>
          <p:spPr bwMode="auto">
            <a:xfrm flipV="1">
              <a:off x="4137" y="3517"/>
              <a:ext cx="690" cy="384"/>
            </a:xfrm>
            <a:prstGeom prst="line">
              <a:avLst/>
            </a:prstGeom>
            <a:noFill/>
            <a:ln w="5715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8" name="Line 1041"/>
            <p:cNvSpPr>
              <a:spLocks noChangeShapeType="1"/>
            </p:cNvSpPr>
            <p:nvPr/>
          </p:nvSpPr>
          <p:spPr bwMode="auto">
            <a:xfrm flipV="1">
              <a:off x="4157" y="3586"/>
              <a:ext cx="809" cy="357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9" name="Line 1042"/>
            <p:cNvSpPr>
              <a:spLocks noChangeShapeType="1"/>
            </p:cNvSpPr>
            <p:nvPr/>
          </p:nvSpPr>
          <p:spPr bwMode="auto">
            <a:xfrm flipV="1">
              <a:off x="4116" y="3476"/>
              <a:ext cx="540" cy="378"/>
            </a:xfrm>
            <a:prstGeom prst="line">
              <a:avLst/>
            </a:prstGeom>
            <a:noFill/>
            <a:ln w="57150">
              <a:solidFill>
                <a:srgbClr val="EBEB1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0" name="Line 1043"/>
            <p:cNvSpPr>
              <a:spLocks noChangeShapeType="1"/>
            </p:cNvSpPr>
            <p:nvPr/>
          </p:nvSpPr>
          <p:spPr bwMode="auto">
            <a:xfrm flipV="1">
              <a:off x="4094" y="3470"/>
              <a:ext cx="390" cy="341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08" name="TextBox 4"/>
          <p:cNvSpPr txBox="1">
            <a:spLocks noChangeArrowheads="1"/>
          </p:cNvSpPr>
          <p:nvPr/>
        </p:nvSpPr>
        <p:spPr bwMode="auto">
          <a:xfrm>
            <a:off x="3200400" y="85725"/>
            <a:ext cx="2286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ar-IQ" sz="1400">
                <a:latin typeface="Times New Roman" pitchFamily="18" charset="0"/>
                <a:cs typeface="Times New Roman" pitchFamily="18" charset="0"/>
              </a:rPr>
              <a:t>In The Name of God</a:t>
            </a:r>
          </a:p>
          <a:p>
            <a:pPr eaLnBrk="1" hangingPunct="1"/>
            <a:endParaRPr lang="en-US" altLang="ar-IQ" sz="1400"/>
          </a:p>
        </p:txBody>
      </p:sp>
      <p:pic>
        <p:nvPicPr>
          <p:cNvPr id="4109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207963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478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866839" y="476476"/>
            <a:ext cx="6480273" cy="23823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66839" y="476476"/>
            <a:ext cx="6480273" cy="2382381"/>
          </a:xfrm>
          <a:custGeom>
            <a:avLst/>
            <a:gdLst/>
            <a:ahLst/>
            <a:cxnLst/>
            <a:rect l="l" t="t" r="r" b="b"/>
            <a:pathLst>
              <a:path w="5364226" h="3714750">
                <a:moveTo>
                  <a:pt x="0" y="3714750"/>
                </a:moveTo>
                <a:lnTo>
                  <a:pt x="5364226" y="3714750"/>
                </a:lnTo>
                <a:lnTo>
                  <a:pt x="5364226" y="0"/>
                </a:lnTo>
                <a:lnTo>
                  <a:pt x="0" y="0"/>
                </a:lnTo>
                <a:lnTo>
                  <a:pt x="0" y="371475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978528" y="5993908"/>
            <a:ext cx="2282665" cy="1303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sz="1400" spc="0" dirty="0" smtClean="0">
                <a:latin typeface="Arial"/>
                <a:cs typeface="Arial"/>
              </a:rPr>
              <a:t>Mr. AHMED K. JAMEIL</a:t>
            </a:r>
            <a:endParaRPr sz="14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66839" y="476476"/>
            <a:ext cx="6480273" cy="23823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  <p:extLst>
      <p:ext uri="{BB962C8B-B14F-4D97-AF65-F5344CB8AC3E}">
        <p14:creationId xmlns:p14="http://schemas.microsoft.com/office/powerpoint/2010/main" val="14536906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866839" y="476476"/>
            <a:ext cx="6480273" cy="23823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66839" y="476476"/>
            <a:ext cx="6480273" cy="2382381"/>
          </a:xfrm>
          <a:custGeom>
            <a:avLst/>
            <a:gdLst/>
            <a:ahLst/>
            <a:cxnLst/>
            <a:rect l="l" t="t" r="r" b="b"/>
            <a:pathLst>
              <a:path w="5364226" h="3714750">
                <a:moveTo>
                  <a:pt x="0" y="3714750"/>
                </a:moveTo>
                <a:lnTo>
                  <a:pt x="5364226" y="3714750"/>
                </a:lnTo>
                <a:lnTo>
                  <a:pt x="5364226" y="0"/>
                </a:lnTo>
                <a:lnTo>
                  <a:pt x="0" y="0"/>
                </a:lnTo>
                <a:lnTo>
                  <a:pt x="0" y="371475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978528" y="5993908"/>
            <a:ext cx="2282665" cy="1303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sz="1400" spc="0" dirty="0" smtClean="0">
                <a:latin typeface="Arial"/>
                <a:cs typeface="Arial"/>
              </a:rPr>
              <a:t>Mr. AHMED K. JAMEIL</a:t>
            </a:r>
            <a:endParaRPr sz="14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66839" y="476476"/>
            <a:ext cx="6480273" cy="23823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  <p:extLst>
      <p:ext uri="{BB962C8B-B14F-4D97-AF65-F5344CB8AC3E}">
        <p14:creationId xmlns:p14="http://schemas.microsoft.com/office/powerpoint/2010/main" val="3506527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1600" y="1484784"/>
            <a:ext cx="763284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VeCAD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(VLSI –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eCAD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  from FKE, UTM, MALAYSIA, 2012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2. Jimmie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J.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Cathey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Ph.D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Theory and Problems of Electronic Devices and Circuits, 2nd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Edition, 2002.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J. M.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Rabaey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A.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Chandrakasan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and B.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Nikolic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Digital Integrated Circuits: A Design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Perspective. 2nd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ed. Upper Saddle River, NJ: Pearson Education, Inc., 2003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S-M. Kang and Y.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Leblebici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CMOS Digital Integrated Circuits. 3rd ed. Singapore: McGraw-Hill,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2005.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1043608" y="620688"/>
            <a:ext cx="23654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u="sng" dirty="0"/>
              <a:t>References:</a:t>
            </a:r>
          </a:p>
        </p:txBody>
      </p:sp>
    </p:spTree>
    <p:extLst>
      <p:ext uri="{BB962C8B-B14F-4D97-AF65-F5344CB8AC3E}">
        <p14:creationId xmlns:p14="http://schemas.microsoft.com/office/powerpoint/2010/main" val="2737047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object 104"/>
          <p:cNvSpPr/>
          <p:nvPr/>
        </p:nvSpPr>
        <p:spPr>
          <a:xfrm>
            <a:off x="818894" y="472404"/>
            <a:ext cx="6562661" cy="24119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818894" y="472323"/>
            <a:ext cx="6562661" cy="2411947"/>
          </a:xfrm>
          <a:custGeom>
            <a:avLst/>
            <a:gdLst/>
            <a:ahLst/>
            <a:cxnLst/>
            <a:rect l="l" t="t" r="r" b="b"/>
            <a:pathLst>
              <a:path w="5432425" h="3760851">
                <a:moveTo>
                  <a:pt x="0" y="3760851"/>
                </a:moveTo>
                <a:lnTo>
                  <a:pt x="5432425" y="3760851"/>
                </a:lnTo>
                <a:lnTo>
                  <a:pt x="5432425" y="0"/>
                </a:lnTo>
                <a:lnTo>
                  <a:pt x="0" y="0"/>
                </a:lnTo>
                <a:lnTo>
                  <a:pt x="0" y="3760851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015709" y="5339222"/>
            <a:ext cx="37987" cy="9079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015709" y="5339222"/>
            <a:ext cx="37987" cy="907911"/>
          </a:xfrm>
          <a:custGeom>
            <a:avLst/>
            <a:gdLst/>
            <a:ahLst/>
            <a:cxnLst/>
            <a:rect l="l" t="t" r="r" b="b"/>
            <a:pathLst>
              <a:path w="31445" h="1415669">
                <a:moveTo>
                  <a:pt x="0" y="1415669"/>
                </a:moveTo>
                <a:lnTo>
                  <a:pt x="31445" y="1415669"/>
                </a:lnTo>
                <a:lnTo>
                  <a:pt x="31445" y="0"/>
                </a:lnTo>
                <a:lnTo>
                  <a:pt x="0" y="0"/>
                </a:lnTo>
                <a:lnTo>
                  <a:pt x="0" y="1415669"/>
                </a:lnTo>
                <a:close/>
              </a:path>
            </a:pathLst>
          </a:custGeom>
          <a:ln w="12700">
            <a:solidFill>
              <a:srgbClr val="FB012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437469" y="5339222"/>
            <a:ext cx="37987" cy="9079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437469" y="5339222"/>
            <a:ext cx="37987" cy="907911"/>
          </a:xfrm>
          <a:custGeom>
            <a:avLst/>
            <a:gdLst/>
            <a:ahLst/>
            <a:cxnLst/>
            <a:rect l="l" t="t" r="r" b="b"/>
            <a:pathLst>
              <a:path w="31445" h="1415669">
                <a:moveTo>
                  <a:pt x="0" y="1415669"/>
                </a:moveTo>
                <a:lnTo>
                  <a:pt x="31445" y="1415669"/>
                </a:lnTo>
                <a:lnTo>
                  <a:pt x="31445" y="0"/>
                </a:lnTo>
                <a:lnTo>
                  <a:pt x="0" y="0"/>
                </a:lnTo>
                <a:lnTo>
                  <a:pt x="0" y="1415669"/>
                </a:lnTo>
                <a:close/>
              </a:path>
            </a:pathLst>
          </a:custGeom>
          <a:ln w="12700">
            <a:solidFill>
              <a:srgbClr val="FB012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859075" y="5339222"/>
            <a:ext cx="37987" cy="90791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859075" y="5339222"/>
            <a:ext cx="37987" cy="907911"/>
          </a:xfrm>
          <a:custGeom>
            <a:avLst/>
            <a:gdLst/>
            <a:ahLst/>
            <a:cxnLst/>
            <a:rect l="l" t="t" r="r" b="b"/>
            <a:pathLst>
              <a:path w="31445" h="1415669">
                <a:moveTo>
                  <a:pt x="0" y="1415669"/>
                </a:moveTo>
                <a:lnTo>
                  <a:pt x="31445" y="1415669"/>
                </a:lnTo>
                <a:lnTo>
                  <a:pt x="31445" y="0"/>
                </a:lnTo>
                <a:lnTo>
                  <a:pt x="0" y="0"/>
                </a:lnTo>
                <a:lnTo>
                  <a:pt x="0" y="1415669"/>
                </a:lnTo>
                <a:close/>
              </a:path>
            </a:pathLst>
          </a:custGeom>
          <a:ln w="12700">
            <a:solidFill>
              <a:srgbClr val="FB012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861980" y="5881440"/>
            <a:ext cx="1188934" cy="0"/>
          </a:xfrm>
          <a:custGeom>
            <a:avLst/>
            <a:gdLst/>
            <a:ahLst/>
            <a:cxnLst/>
            <a:rect l="l" t="t" r="r" b="b"/>
            <a:pathLst>
              <a:path w="984173">
                <a:moveTo>
                  <a:pt x="0" y="0"/>
                </a:moveTo>
                <a:lnTo>
                  <a:pt x="984173" y="0"/>
                </a:lnTo>
              </a:path>
            </a:pathLst>
          </a:custGeom>
          <a:ln w="40830">
            <a:solidFill>
              <a:srgbClr val="0099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861980" y="5868753"/>
            <a:ext cx="1188934" cy="25371"/>
          </a:xfrm>
          <a:custGeom>
            <a:avLst/>
            <a:gdLst/>
            <a:ahLst/>
            <a:cxnLst/>
            <a:rect l="l" t="t" r="r" b="b"/>
            <a:pathLst>
              <a:path w="984173" h="39560">
                <a:moveTo>
                  <a:pt x="0" y="39560"/>
                </a:moveTo>
                <a:lnTo>
                  <a:pt x="984173" y="39560"/>
                </a:lnTo>
                <a:lnTo>
                  <a:pt x="984173" y="0"/>
                </a:lnTo>
                <a:lnTo>
                  <a:pt x="0" y="0"/>
                </a:lnTo>
                <a:lnTo>
                  <a:pt x="0" y="39560"/>
                </a:lnTo>
                <a:close/>
              </a:path>
            </a:pathLst>
          </a:custGeom>
          <a:ln w="12700">
            <a:solidFill>
              <a:srgbClr val="0099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861980" y="5654747"/>
            <a:ext cx="1188934" cy="0"/>
          </a:xfrm>
          <a:custGeom>
            <a:avLst/>
            <a:gdLst/>
            <a:ahLst/>
            <a:cxnLst/>
            <a:rect l="l" t="t" r="r" b="b"/>
            <a:pathLst>
              <a:path w="984173">
                <a:moveTo>
                  <a:pt x="0" y="0"/>
                </a:moveTo>
                <a:lnTo>
                  <a:pt x="984173" y="0"/>
                </a:lnTo>
              </a:path>
            </a:pathLst>
          </a:custGeom>
          <a:ln w="39116">
            <a:solidFill>
              <a:srgbClr val="EF8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861980" y="5642611"/>
            <a:ext cx="1188934" cy="24272"/>
          </a:xfrm>
          <a:custGeom>
            <a:avLst/>
            <a:gdLst/>
            <a:ahLst/>
            <a:cxnLst/>
            <a:rect l="l" t="t" r="r" b="b"/>
            <a:pathLst>
              <a:path w="984173" h="37846">
                <a:moveTo>
                  <a:pt x="0" y="37846"/>
                </a:moveTo>
                <a:lnTo>
                  <a:pt x="984173" y="37846"/>
                </a:lnTo>
                <a:lnTo>
                  <a:pt x="984173" y="0"/>
                </a:lnTo>
                <a:lnTo>
                  <a:pt x="0" y="0"/>
                </a:lnTo>
                <a:lnTo>
                  <a:pt x="0" y="37846"/>
                </a:lnTo>
                <a:close/>
              </a:path>
            </a:pathLst>
          </a:custGeom>
          <a:ln w="12700">
            <a:solidFill>
              <a:srgbClr val="EF8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226634" y="5868753"/>
            <a:ext cx="0" cy="227250"/>
          </a:xfrm>
          <a:custGeom>
            <a:avLst/>
            <a:gdLst/>
            <a:ahLst/>
            <a:cxnLst/>
            <a:rect l="l" t="t" r="r" b="b"/>
            <a:pathLst>
              <a:path h="354342">
                <a:moveTo>
                  <a:pt x="0" y="0"/>
                </a:moveTo>
                <a:lnTo>
                  <a:pt x="0" y="354342"/>
                </a:lnTo>
              </a:path>
            </a:pathLst>
          </a:custGeom>
          <a:ln w="32715">
            <a:solidFill>
              <a:srgbClr val="3366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207641" y="5868753"/>
            <a:ext cx="37987" cy="227250"/>
          </a:xfrm>
          <a:custGeom>
            <a:avLst/>
            <a:gdLst/>
            <a:ahLst/>
            <a:cxnLst/>
            <a:rect l="l" t="t" r="r" b="b"/>
            <a:pathLst>
              <a:path w="31445" h="354342">
                <a:moveTo>
                  <a:pt x="0" y="354342"/>
                </a:moveTo>
                <a:lnTo>
                  <a:pt x="31445" y="354342"/>
                </a:lnTo>
                <a:lnTo>
                  <a:pt x="31445" y="0"/>
                </a:lnTo>
                <a:lnTo>
                  <a:pt x="0" y="0"/>
                </a:lnTo>
                <a:lnTo>
                  <a:pt x="0" y="354342"/>
                </a:lnTo>
                <a:close/>
              </a:path>
            </a:pathLst>
          </a:custGeom>
          <a:ln w="12700">
            <a:solidFill>
              <a:srgbClr val="3366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881924" y="5768368"/>
            <a:ext cx="0" cy="125757"/>
          </a:xfrm>
          <a:custGeom>
            <a:avLst/>
            <a:gdLst/>
            <a:ahLst/>
            <a:cxnLst/>
            <a:rect l="l" t="t" r="r" b="b"/>
            <a:pathLst>
              <a:path h="196088">
                <a:moveTo>
                  <a:pt x="0" y="0"/>
                </a:moveTo>
                <a:lnTo>
                  <a:pt x="0" y="196087"/>
                </a:lnTo>
              </a:path>
            </a:pathLst>
          </a:custGeom>
          <a:ln w="34290">
            <a:solidFill>
              <a:srgbClr val="3366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861979" y="5768368"/>
            <a:ext cx="39890" cy="125757"/>
          </a:xfrm>
          <a:custGeom>
            <a:avLst/>
            <a:gdLst/>
            <a:ahLst/>
            <a:cxnLst/>
            <a:rect l="l" t="t" r="r" b="b"/>
            <a:pathLst>
              <a:path w="33020" h="196088">
                <a:moveTo>
                  <a:pt x="0" y="196087"/>
                </a:moveTo>
                <a:lnTo>
                  <a:pt x="33020" y="196087"/>
                </a:lnTo>
                <a:lnTo>
                  <a:pt x="33020" y="0"/>
                </a:lnTo>
                <a:lnTo>
                  <a:pt x="0" y="0"/>
                </a:lnTo>
                <a:lnTo>
                  <a:pt x="0" y="196087"/>
                </a:lnTo>
                <a:close/>
              </a:path>
            </a:pathLst>
          </a:custGeom>
          <a:ln w="12700">
            <a:solidFill>
              <a:srgbClr val="3366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901870" y="5781053"/>
            <a:ext cx="689435" cy="0"/>
          </a:xfrm>
          <a:custGeom>
            <a:avLst/>
            <a:gdLst/>
            <a:ahLst/>
            <a:cxnLst/>
            <a:rect l="l" t="t" r="r" b="b"/>
            <a:pathLst>
              <a:path w="570699">
                <a:moveTo>
                  <a:pt x="0" y="0"/>
                </a:moveTo>
                <a:lnTo>
                  <a:pt x="570699" y="0"/>
                </a:lnTo>
              </a:path>
            </a:pathLst>
          </a:custGeom>
          <a:ln w="40830">
            <a:solidFill>
              <a:srgbClr val="3366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901870" y="5768368"/>
            <a:ext cx="689435" cy="25371"/>
          </a:xfrm>
          <a:custGeom>
            <a:avLst/>
            <a:gdLst/>
            <a:ahLst/>
            <a:cxnLst/>
            <a:rect l="l" t="t" r="r" b="b"/>
            <a:pathLst>
              <a:path w="570699" h="39560">
                <a:moveTo>
                  <a:pt x="0" y="39560"/>
                </a:moveTo>
                <a:lnTo>
                  <a:pt x="570699" y="39560"/>
                </a:lnTo>
                <a:lnTo>
                  <a:pt x="570699" y="0"/>
                </a:lnTo>
                <a:lnTo>
                  <a:pt x="0" y="0"/>
                </a:lnTo>
                <a:lnTo>
                  <a:pt x="0" y="39560"/>
                </a:lnTo>
                <a:close/>
              </a:path>
            </a:pathLst>
          </a:custGeom>
          <a:ln w="12700">
            <a:solidFill>
              <a:srgbClr val="3366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610191" y="5768368"/>
            <a:ext cx="0" cy="125757"/>
          </a:xfrm>
          <a:custGeom>
            <a:avLst/>
            <a:gdLst/>
            <a:ahLst/>
            <a:cxnLst/>
            <a:rect l="l" t="t" r="r" b="b"/>
            <a:pathLst>
              <a:path h="196088">
                <a:moveTo>
                  <a:pt x="0" y="0"/>
                </a:moveTo>
                <a:lnTo>
                  <a:pt x="0" y="196087"/>
                </a:lnTo>
              </a:path>
            </a:pathLst>
          </a:custGeom>
          <a:ln w="32715">
            <a:solidFill>
              <a:srgbClr val="3366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591198" y="5768368"/>
            <a:ext cx="37987" cy="125757"/>
          </a:xfrm>
          <a:custGeom>
            <a:avLst/>
            <a:gdLst/>
            <a:ahLst/>
            <a:cxnLst/>
            <a:rect l="l" t="t" r="r" b="b"/>
            <a:pathLst>
              <a:path w="31445" h="196088">
                <a:moveTo>
                  <a:pt x="0" y="196087"/>
                </a:moveTo>
                <a:lnTo>
                  <a:pt x="31445" y="196087"/>
                </a:lnTo>
                <a:lnTo>
                  <a:pt x="31445" y="0"/>
                </a:lnTo>
                <a:lnTo>
                  <a:pt x="0" y="0"/>
                </a:lnTo>
                <a:lnTo>
                  <a:pt x="0" y="196087"/>
                </a:lnTo>
                <a:close/>
              </a:path>
            </a:pathLst>
          </a:custGeom>
          <a:ln w="12700">
            <a:solidFill>
              <a:srgbClr val="3366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031797" y="5742996"/>
            <a:ext cx="0" cy="151128"/>
          </a:xfrm>
          <a:custGeom>
            <a:avLst/>
            <a:gdLst/>
            <a:ahLst/>
            <a:cxnLst/>
            <a:rect l="l" t="t" r="r" b="b"/>
            <a:pathLst>
              <a:path h="235648">
                <a:moveTo>
                  <a:pt x="0" y="0"/>
                </a:moveTo>
                <a:lnTo>
                  <a:pt x="0" y="235648"/>
                </a:lnTo>
              </a:path>
            </a:pathLst>
          </a:custGeom>
          <a:ln w="32715">
            <a:solidFill>
              <a:srgbClr val="3366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012804" y="5742996"/>
            <a:ext cx="37987" cy="151128"/>
          </a:xfrm>
          <a:custGeom>
            <a:avLst/>
            <a:gdLst/>
            <a:ahLst/>
            <a:cxnLst/>
            <a:rect l="l" t="t" r="r" b="b"/>
            <a:pathLst>
              <a:path w="31445" h="235648">
                <a:moveTo>
                  <a:pt x="0" y="235648"/>
                </a:moveTo>
                <a:lnTo>
                  <a:pt x="31445" y="235648"/>
                </a:lnTo>
                <a:lnTo>
                  <a:pt x="31445" y="0"/>
                </a:lnTo>
                <a:lnTo>
                  <a:pt x="0" y="0"/>
                </a:lnTo>
                <a:lnTo>
                  <a:pt x="0" y="235648"/>
                </a:lnTo>
                <a:close/>
              </a:path>
            </a:pathLst>
          </a:custGeom>
          <a:ln w="12700">
            <a:solidFill>
              <a:srgbClr val="3366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743240" y="5755682"/>
            <a:ext cx="269686" cy="0"/>
          </a:xfrm>
          <a:custGeom>
            <a:avLst/>
            <a:gdLst/>
            <a:ahLst/>
            <a:cxnLst/>
            <a:rect l="l" t="t" r="r" b="b"/>
            <a:pathLst>
              <a:path w="223240">
                <a:moveTo>
                  <a:pt x="0" y="0"/>
                </a:moveTo>
                <a:lnTo>
                  <a:pt x="223240" y="0"/>
                </a:lnTo>
              </a:path>
            </a:pathLst>
          </a:custGeom>
          <a:ln w="40830">
            <a:solidFill>
              <a:srgbClr val="3366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6743240" y="5742996"/>
            <a:ext cx="269686" cy="25371"/>
          </a:xfrm>
          <a:custGeom>
            <a:avLst/>
            <a:gdLst/>
            <a:ahLst/>
            <a:cxnLst/>
            <a:rect l="l" t="t" r="r" b="b"/>
            <a:pathLst>
              <a:path w="223240" h="39560">
                <a:moveTo>
                  <a:pt x="0" y="39560"/>
                </a:moveTo>
                <a:lnTo>
                  <a:pt x="223240" y="39560"/>
                </a:lnTo>
                <a:lnTo>
                  <a:pt x="223240" y="0"/>
                </a:lnTo>
                <a:lnTo>
                  <a:pt x="0" y="0"/>
                </a:lnTo>
                <a:lnTo>
                  <a:pt x="0" y="39560"/>
                </a:lnTo>
                <a:close/>
              </a:path>
            </a:pathLst>
          </a:custGeom>
          <a:ln w="12700">
            <a:solidFill>
              <a:srgbClr val="3366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724184" y="5642611"/>
            <a:ext cx="0" cy="125757"/>
          </a:xfrm>
          <a:custGeom>
            <a:avLst/>
            <a:gdLst/>
            <a:ahLst/>
            <a:cxnLst/>
            <a:rect l="l" t="t" r="r" b="b"/>
            <a:pathLst>
              <a:path h="196088">
                <a:moveTo>
                  <a:pt x="0" y="0"/>
                </a:moveTo>
                <a:lnTo>
                  <a:pt x="0" y="196087"/>
                </a:lnTo>
              </a:path>
            </a:pathLst>
          </a:custGeom>
          <a:ln w="32715">
            <a:solidFill>
              <a:srgbClr val="3366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705192" y="5642611"/>
            <a:ext cx="37987" cy="125757"/>
          </a:xfrm>
          <a:custGeom>
            <a:avLst/>
            <a:gdLst/>
            <a:ahLst/>
            <a:cxnLst/>
            <a:rect l="l" t="t" r="r" b="b"/>
            <a:pathLst>
              <a:path w="31445" h="196088">
                <a:moveTo>
                  <a:pt x="0" y="196087"/>
                </a:moveTo>
                <a:lnTo>
                  <a:pt x="31445" y="196087"/>
                </a:lnTo>
                <a:lnTo>
                  <a:pt x="31445" y="0"/>
                </a:lnTo>
                <a:lnTo>
                  <a:pt x="0" y="0"/>
                </a:lnTo>
                <a:lnTo>
                  <a:pt x="0" y="196087"/>
                </a:lnTo>
                <a:close/>
              </a:path>
            </a:pathLst>
          </a:custGeom>
          <a:ln w="12700">
            <a:solidFill>
              <a:srgbClr val="3366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881924" y="5440739"/>
            <a:ext cx="0" cy="226143"/>
          </a:xfrm>
          <a:custGeom>
            <a:avLst/>
            <a:gdLst/>
            <a:ahLst/>
            <a:cxnLst/>
            <a:rect l="l" t="t" r="r" b="b"/>
            <a:pathLst>
              <a:path h="352615">
                <a:moveTo>
                  <a:pt x="0" y="0"/>
                </a:moveTo>
                <a:lnTo>
                  <a:pt x="0" y="352615"/>
                </a:lnTo>
              </a:path>
            </a:pathLst>
          </a:custGeom>
          <a:ln w="34290">
            <a:solidFill>
              <a:srgbClr val="3366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861979" y="5440739"/>
            <a:ext cx="39890" cy="226143"/>
          </a:xfrm>
          <a:custGeom>
            <a:avLst/>
            <a:gdLst/>
            <a:ahLst/>
            <a:cxnLst/>
            <a:rect l="l" t="t" r="r" b="b"/>
            <a:pathLst>
              <a:path w="33020" h="352615">
                <a:moveTo>
                  <a:pt x="0" y="352615"/>
                </a:moveTo>
                <a:lnTo>
                  <a:pt x="33020" y="352615"/>
                </a:lnTo>
                <a:lnTo>
                  <a:pt x="33020" y="0"/>
                </a:lnTo>
                <a:lnTo>
                  <a:pt x="0" y="0"/>
                </a:lnTo>
                <a:lnTo>
                  <a:pt x="0" y="352615"/>
                </a:lnTo>
                <a:close/>
              </a:path>
            </a:pathLst>
          </a:custGeom>
          <a:ln w="12700">
            <a:solidFill>
              <a:srgbClr val="3366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7031797" y="5440739"/>
            <a:ext cx="0" cy="226143"/>
          </a:xfrm>
          <a:custGeom>
            <a:avLst/>
            <a:gdLst/>
            <a:ahLst/>
            <a:cxnLst/>
            <a:rect l="l" t="t" r="r" b="b"/>
            <a:pathLst>
              <a:path h="352615">
                <a:moveTo>
                  <a:pt x="0" y="0"/>
                </a:moveTo>
                <a:lnTo>
                  <a:pt x="0" y="352615"/>
                </a:lnTo>
              </a:path>
            </a:pathLst>
          </a:custGeom>
          <a:ln w="32715">
            <a:solidFill>
              <a:srgbClr val="3366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7012804" y="5440739"/>
            <a:ext cx="37987" cy="226143"/>
          </a:xfrm>
          <a:custGeom>
            <a:avLst/>
            <a:gdLst/>
            <a:ahLst/>
            <a:cxnLst/>
            <a:rect l="l" t="t" r="r" b="b"/>
            <a:pathLst>
              <a:path w="31445" h="352615">
                <a:moveTo>
                  <a:pt x="0" y="352615"/>
                </a:moveTo>
                <a:lnTo>
                  <a:pt x="31445" y="352615"/>
                </a:lnTo>
                <a:lnTo>
                  <a:pt x="31445" y="0"/>
                </a:lnTo>
                <a:lnTo>
                  <a:pt x="0" y="0"/>
                </a:lnTo>
                <a:lnTo>
                  <a:pt x="0" y="352615"/>
                </a:lnTo>
                <a:close/>
              </a:path>
            </a:pathLst>
          </a:custGeom>
          <a:ln w="12700">
            <a:solidFill>
              <a:srgbClr val="3366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786035" y="6083319"/>
            <a:ext cx="1302897" cy="0"/>
          </a:xfrm>
          <a:custGeom>
            <a:avLst/>
            <a:gdLst/>
            <a:ahLst/>
            <a:cxnLst/>
            <a:rect l="l" t="t" r="r" b="b"/>
            <a:pathLst>
              <a:path w="1078509">
                <a:moveTo>
                  <a:pt x="0" y="0"/>
                </a:moveTo>
                <a:lnTo>
                  <a:pt x="1078509" y="0"/>
                </a:lnTo>
              </a:path>
            </a:pathLst>
          </a:custGeom>
          <a:ln w="40830">
            <a:solidFill>
              <a:srgbClr val="8801F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786035" y="6070633"/>
            <a:ext cx="1302897" cy="25371"/>
          </a:xfrm>
          <a:custGeom>
            <a:avLst/>
            <a:gdLst/>
            <a:ahLst/>
            <a:cxnLst/>
            <a:rect l="l" t="t" r="r" b="b"/>
            <a:pathLst>
              <a:path w="1078509" h="39560">
                <a:moveTo>
                  <a:pt x="0" y="39560"/>
                </a:moveTo>
                <a:lnTo>
                  <a:pt x="1078509" y="39560"/>
                </a:lnTo>
                <a:lnTo>
                  <a:pt x="1078509" y="0"/>
                </a:lnTo>
                <a:lnTo>
                  <a:pt x="0" y="0"/>
                </a:lnTo>
                <a:lnTo>
                  <a:pt x="0" y="39560"/>
                </a:lnTo>
                <a:close/>
              </a:path>
            </a:pathLst>
          </a:custGeom>
          <a:ln w="12700">
            <a:solidFill>
              <a:srgbClr val="8801F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823931" y="5452843"/>
            <a:ext cx="1302897" cy="0"/>
          </a:xfrm>
          <a:custGeom>
            <a:avLst/>
            <a:gdLst/>
            <a:ahLst/>
            <a:cxnLst/>
            <a:rect l="l" t="t" r="r" b="b"/>
            <a:pathLst>
              <a:path w="1078509">
                <a:moveTo>
                  <a:pt x="0" y="0"/>
                </a:moveTo>
                <a:lnTo>
                  <a:pt x="1078509" y="0"/>
                </a:lnTo>
              </a:path>
            </a:pathLst>
          </a:custGeom>
          <a:ln w="39116">
            <a:solidFill>
              <a:srgbClr val="8801F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823931" y="5440707"/>
            <a:ext cx="1302897" cy="24272"/>
          </a:xfrm>
          <a:custGeom>
            <a:avLst/>
            <a:gdLst/>
            <a:ahLst/>
            <a:cxnLst/>
            <a:rect l="l" t="t" r="r" b="b"/>
            <a:pathLst>
              <a:path w="1078509" h="37846">
                <a:moveTo>
                  <a:pt x="0" y="37845"/>
                </a:moveTo>
                <a:lnTo>
                  <a:pt x="1078509" y="37845"/>
                </a:lnTo>
                <a:lnTo>
                  <a:pt x="1078509" y="0"/>
                </a:lnTo>
                <a:lnTo>
                  <a:pt x="0" y="0"/>
                </a:lnTo>
                <a:lnTo>
                  <a:pt x="0" y="37845"/>
                </a:lnTo>
                <a:close/>
              </a:path>
            </a:pathLst>
          </a:custGeom>
          <a:ln w="12700">
            <a:solidFill>
              <a:srgbClr val="8801F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861979" y="5452843"/>
            <a:ext cx="39890" cy="0"/>
          </a:xfrm>
          <a:custGeom>
            <a:avLst/>
            <a:gdLst/>
            <a:ahLst/>
            <a:cxnLst/>
            <a:rect l="l" t="t" r="r" b="b"/>
            <a:pathLst>
              <a:path w="33020">
                <a:moveTo>
                  <a:pt x="0" y="0"/>
                </a:moveTo>
                <a:lnTo>
                  <a:pt x="33020" y="0"/>
                </a:lnTo>
              </a:path>
            </a:pathLst>
          </a:custGeom>
          <a:ln w="3911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861979" y="5440707"/>
            <a:ext cx="39890" cy="24272"/>
          </a:xfrm>
          <a:custGeom>
            <a:avLst/>
            <a:gdLst/>
            <a:ahLst/>
            <a:cxnLst/>
            <a:rect l="l" t="t" r="r" b="b"/>
            <a:pathLst>
              <a:path w="33020" h="37846">
                <a:moveTo>
                  <a:pt x="0" y="37845"/>
                </a:moveTo>
                <a:lnTo>
                  <a:pt x="33020" y="37845"/>
                </a:lnTo>
                <a:lnTo>
                  <a:pt x="33020" y="0"/>
                </a:lnTo>
                <a:lnTo>
                  <a:pt x="0" y="0"/>
                </a:lnTo>
                <a:lnTo>
                  <a:pt x="0" y="3784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5861979" y="5654747"/>
            <a:ext cx="39890" cy="0"/>
          </a:xfrm>
          <a:custGeom>
            <a:avLst/>
            <a:gdLst/>
            <a:ahLst/>
            <a:cxnLst/>
            <a:rect l="l" t="t" r="r" b="b"/>
            <a:pathLst>
              <a:path w="33020">
                <a:moveTo>
                  <a:pt x="0" y="0"/>
                </a:moveTo>
                <a:lnTo>
                  <a:pt x="33020" y="0"/>
                </a:lnTo>
              </a:path>
            </a:pathLst>
          </a:custGeom>
          <a:ln w="3911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5861979" y="5642611"/>
            <a:ext cx="39890" cy="24272"/>
          </a:xfrm>
          <a:custGeom>
            <a:avLst/>
            <a:gdLst/>
            <a:ahLst/>
            <a:cxnLst/>
            <a:rect l="l" t="t" r="r" b="b"/>
            <a:pathLst>
              <a:path w="33020" h="37846">
                <a:moveTo>
                  <a:pt x="0" y="37846"/>
                </a:moveTo>
                <a:lnTo>
                  <a:pt x="33020" y="37846"/>
                </a:lnTo>
                <a:lnTo>
                  <a:pt x="33020" y="0"/>
                </a:lnTo>
                <a:lnTo>
                  <a:pt x="0" y="0"/>
                </a:lnTo>
                <a:lnTo>
                  <a:pt x="0" y="37846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705192" y="5654747"/>
            <a:ext cx="37987" cy="0"/>
          </a:xfrm>
          <a:custGeom>
            <a:avLst/>
            <a:gdLst/>
            <a:ahLst/>
            <a:cxnLst/>
            <a:rect l="l" t="t" r="r" b="b"/>
            <a:pathLst>
              <a:path w="31445">
                <a:moveTo>
                  <a:pt x="0" y="0"/>
                </a:moveTo>
                <a:lnTo>
                  <a:pt x="31445" y="0"/>
                </a:lnTo>
              </a:path>
            </a:pathLst>
          </a:custGeom>
          <a:ln w="3911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6705192" y="5642611"/>
            <a:ext cx="37987" cy="24272"/>
          </a:xfrm>
          <a:custGeom>
            <a:avLst/>
            <a:gdLst/>
            <a:ahLst/>
            <a:cxnLst/>
            <a:rect l="l" t="t" r="r" b="b"/>
            <a:pathLst>
              <a:path w="31445" h="37846">
                <a:moveTo>
                  <a:pt x="0" y="37846"/>
                </a:moveTo>
                <a:lnTo>
                  <a:pt x="31445" y="37846"/>
                </a:lnTo>
                <a:lnTo>
                  <a:pt x="31445" y="0"/>
                </a:lnTo>
                <a:lnTo>
                  <a:pt x="0" y="0"/>
                </a:lnTo>
                <a:lnTo>
                  <a:pt x="0" y="37846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7012804" y="5452843"/>
            <a:ext cx="37987" cy="0"/>
          </a:xfrm>
          <a:custGeom>
            <a:avLst/>
            <a:gdLst/>
            <a:ahLst/>
            <a:cxnLst/>
            <a:rect l="l" t="t" r="r" b="b"/>
            <a:pathLst>
              <a:path w="31445">
                <a:moveTo>
                  <a:pt x="0" y="0"/>
                </a:moveTo>
                <a:lnTo>
                  <a:pt x="31445" y="0"/>
                </a:lnTo>
              </a:path>
            </a:pathLst>
          </a:custGeom>
          <a:ln w="3911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7012804" y="5440707"/>
            <a:ext cx="37987" cy="24272"/>
          </a:xfrm>
          <a:custGeom>
            <a:avLst/>
            <a:gdLst/>
            <a:ahLst/>
            <a:cxnLst/>
            <a:rect l="l" t="t" r="r" b="b"/>
            <a:pathLst>
              <a:path w="31445" h="37846">
                <a:moveTo>
                  <a:pt x="0" y="37845"/>
                </a:moveTo>
                <a:lnTo>
                  <a:pt x="31445" y="37845"/>
                </a:lnTo>
                <a:lnTo>
                  <a:pt x="31445" y="0"/>
                </a:lnTo>
                <a:lnTo>
                  <a:pt x="0" y="0"/>
                </a:lnTo>
                <a:lnTo>
                  <a:pt x="0" y="3784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7012804" y="5654747"/>
            <a:ext cx="37987" cy="0"/>
          </a:xfrm>
          <a:custGeom>
            <a:avLst/>
            <a:gdLst/>
            <a:ahLst/>
            <a:cxnLst/>
            <a:rect l="l" t="t" r="r" b="b"/>
            <a:pathLst>
              <a:path w="31445">
                <a:moveTo>
                  <a:pt x="0" y="0"/>
                </a:moveTo>
                <a:lnTo>
                  <a:pt x="31445" y="0"/>
                </a:lnTo>
              </a:path>
            </a:pathLst>
          </a:custGeom>
          <a:ln w="3911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7012804" y="5642611"/>
            <a:ext cx="37987" cy="24272"/>
          </a:xfrm>
          <a:custGeom>
            <a:avLst/>
            <a:gdLst/>
            <a:ahLst/>
            <a:cxnLst/>
            <a:rect l="l" t="t" r="r" b="b"/>
            <a:pathLst>
              <a:path w="31445" h="37846">
                <a:moveTo>
                  <a:pt x="0" y="37846"/>
                </a:moveTo>
                <a:lnTo>
                  <a:pt x="31445" y="37846"/>
                </a:lnTo>
                <a:lnTo>
                  <a:pt x="31445" y="0"/>
                </a:lnTo>
                <a:lnTo>
                  <a:pt x="0" y="0"/>
                </a:lnTo>
                <a:lnTo>
                  <a:pt x="0" y="37846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6591198" y="5881440"/>
            <a:ext cx="37987" cy="0"/>
          </a:xfrm>
          <a:custGeom>
            <a:avLst/>
            <a:gdLst/>
            <a:ahLst/>
            <a:cxnLst/>
            <a:rect l="l" t="t" r="r" b="b"/>
            <a:pathLst>
              <a:path w="31445">
                <a:moveTo>
                  <a:pt x="0" y="0"/>
                </a:moveTo>
                <a:lnTo>
                  <a:pt x="31445" y="0"/>
                </a:lnTo>
              </a:path>
            </a:pathLst>
          </a:custGeom>
          <a:ln w="408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591198" y="5868753"/>
            <a:ext cx="37987" cy="25371"/>
          </a:xfrm>
          <a:custGeom>
            <a:avLst/>
            <a:gdLst/>
            <a:ahLst/>
            <a:cxnLst/>
            <a:rect l="l" t="t" r="r" b="b"/>
            <a:pathLst>
              <a:path w="31445" h="39560">
                <a:moveTo>
                  <a:pt x="0" y="39560"/>
                </a:moveTo>
                <a:lnTo>
                  <a:pt x="31445" y="39560"/>
                </a:lnTo>
                <a:lnTo>
                  <a:pt x="31445" y="0"/>
                </a:lnTo>
                <a:lnTo>
                  <a:pt x="0" y="0"/>
                </a:lnTo>
                <a:lnTo>
                  <a:pt x="0" y="3956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7012804" y="5881440"/>
            <a:ext cx="37987" cy="0"/>
          </a:xfrm>
          <a:custGeom>
            <a:avLst/>
            <a:gdLst/>
            <a:ahLst/>
            <a:cxnLst/>
            <a:rect l="l" t="t" r="r" b="b"/>
            <a:pathLst>
              <a:path w="31445">
                <a:moveTo>
                  <a:pt x="0" y="0"/>
                </a:moveTo>
                <a:lnTo>
                  <a:pt x="31445" y="0"/>
                </a:lnTo>
              </a:path>
            </a:pathLst>
          </a:custGeom>
          <a:ln w="408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7012804" y="5868753"/>
            <a:ext cx="37987" cy="25371"/>
          </a:xfrm>
          <a:custGeom>
            <a:avLst/>
            <a:gdLst/>
            <a:ahLst/>
            <a:cxnLst/>
            <a:rect l="l" t="t" r="r" b="b"/>
            <a:pathLst>
              <a:path w="31445" h="39560">
                <a:moveTo>
                  <a:pt x="0" y="39560"/>
                </a:moveTo>
                <a:lnTo>
                  <a:pt x="31445" y="39560"/>
                </a:lnTo>
                <a:lnTo>
                  <a:pt x="31445" y="0"/>
                </a:lnTo>
                <a:lnTo>
                  <a:pt x="0" y="0"/>
                </a:lnTo>
                <a:lnTo>
                  <a:pt x="0" y="3956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5861979" y="5881440"/>
            <a:ext cx="39890" cy="0"/>
          </a:xfrm>
          <a:custGeom>
            <a:avLst/>
            <a:gdLst/>
            <a:ahLst/>
            <a:cxnLst/>
            <a:rect l="l" t="t" r="r" b="b"/>
            <a:pathLst>
              <a:path w="33020">
                <a:moveTo>
                  <a:pt x="0" y="0"/>
                </a:moveTo>
                <a:lnTo>
                  <a:pt x="33020" y="0"/>
                </a:lnTo>
              </a:path>
            </a:pathLst>
          </a:custGeom>
          <a:ln w="408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861979" y="5868753"/>
            <a:ext cx="39890" cy="25371"/>
          </a:xfrm>
          <a:custGeom>
            <a:avLst/>
            <a:gdLst/>
            <a:ahLst/>
            <a:cxnLst/>
            <a:rect l="l" t="t" r="r" b="b"/>
            <a:pathLst>
              <a:path w="33020" h="39560">
                <a:moveTo>
                  <a:pt x="0" y="39560"/>
                </a:moveTo>
                <a:lnTo>
                  <a:pt x="33020" y="39560"/>
                </a:lnTo>
                <a:lnTo>
                  <a:pt x="33020" y="0"/>
                </a:lnTo>
                <a:lnTo>
                  <a:pt x="0" y="0"/>
                </a:lnTo>
                <a:lnTo>
                  <a:pt x="0" y="3956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6207641" y="5881440"/>
            <a:ext cx="37987" cy="0"/>
          </a:xfrm>
          <a:custGeom>
            <a:avLst/>
            <a:gdLst/>
            <a:ahLst/>
            <a:cxnLst/>
            <a:rect l="l" t="t" r="r" b="b"/>
            <a:pathLst>
              <a:path w="31445">
                <a:moveTo>
                  <a:pt x="0" y="0"/>
                </a:moveTo>
                <a:lnTo>
                  <a:pt x="31445" y="0"/>
                </a:lnTo>
              </a:path>
            </a:pathLst>
          </a:custGeom>
          <a:ln w="408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6207641" y="5868753"/>
            <a:ext cx="37987" cy="25371"/>
          </a:xfrm>
          <a:custGeom>
            <a:avLst/>
            <a:gdLst/>
            <a:ahLst/>
            <a:cxnLst/>
            <a:rect l="l" t="t" r="r" b="b"/>
            <a:pathLst>
              <a:path w="31445" h="39560">
                <a:moveTo>
                  <a:pt x="0" y="39560"/>
                </a:moveTo>
                <a:lnTo>
                  <a:pt x="31445" y="39560"/>
                </a:lnTo>
                <a:lnTo>
                  <a:pt x="31445" y="0"/>
                </a:lnTo>
                <a:lnTo>
                  <a:pt x="0" y="0"/>
                </a:lnTo>
                <a:lnTo>
                  <a:pt x="0" y="3956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6207641" y="6083319"/>
            <a:ext cx="37987" cy="0"/>
          </a:xfrm>
          <a:custGeom>
            <a:avLst/>
            <a:gdLst/>
            <a:ahLst/>
            <a:cxnLst/>
            <a:rect l="l" t="t" r="r" b="b"/>
            <a:pathLst>
              <a:path w="31445">
                <a:moveTo>
                  <a:pt x="0" y="0"/>
                </a:moveTo>
                <a:lnTo>
                  <a:pt x="31445" y="0"/>
                </a:lnTo>
              </a:path>
            </a:pathLst>
          </a:custGeom>
          <a:ln w="408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6207641" y="6070633"/>
            <a:ext cx="37987" cy="25371"/>
          </a:xfrm>
          <a:custGeom>
            <a:avLst/>
            <a:gdLst/>
            <a:ahLst/>
            <a:cxnLst/>
            <a:rect l="l" t="t" r="r" b="b"/>
            <a:pathLst>
              <a:path w="31445" h="39560">
                <a:moveTo>
                  <a:pt x="0" y="39560"/>
                </a:moveTo>
                <a:lnTo>
                  <a:pt x="31445" y="39560"/>
                </a:lnTo>
                <a:lnTo>
                  <a:pt x="31445" y="0"/>
                </a:lnTo>
                <a:lnTo>
                  <a:pt x="0" y="0"/>
                </a:lnTo>
                <a:lnTo>
                  <a:pt x="0" y="3956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1175096" y="3066585"/>
            <a:ext cx="5858960" cy="2029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90"/>
              </a:lnSpc>
              <a:spcBef>
                <a:spcPts val="99"/>
              </a:spcBef>
            </a:pPr>
            <a:r>
              <a:rPr sz="1100" spc="9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he</a:t>
            </a:r>
            <a:r>
              <a:rPr sz="1100" spc="10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s</a:t>
            </a:r>
            <a:r>
              <a:rPr sz="1100" spc="-14" dirty="0" smtClean="0">
                <a:latin typeface="Arial"/>
                <a:cs typeface="Arial"/>
              </a:rPr>
              <a:t>e</a:t>
            </a:r>
            <a:r>
              <a:rPr sz="1100" spc="9" dirty="0" smtClean="0">
                <a:latin typeface="Arial"/>
                <a:cs typeface="Arial"/>
              </a:rPr>
              <a:t>q</a:t>
            </a:r>
            <a:r>
              <a:rPr sz="1100" spc="0" dirty="0" smtClean="0">
                <a:latin typeface="Arial"/>
                <a:cs typeface="Arial"/>
              </a:rPr>
              <a:t>u</a:t>
            </a:r>
            <a:r>
              <a:rPr sz="1100" spc="-4" dirty="0" smtClean="0">
                <a:latin typeface="Arial"/>
                <a:cs typeface="Arial"/>
              </a:rPr>
              <a:t>e</a:t>
            </a:r>
            <a:r>
              <a:rPr sz="1100" spc="0" dirty="0" smtClean="0">
                <a:latin typeface="Arial"/>
                <a:cs typeface="Arial"/>
              </a:rPr>
              <a:t>nce</a:t>
            </a:r>
            <a:r>
              <a:rPr sz="1100" spc="99" dirty="0" smtClean="0">
                <a:latin typeface="Arial"/>
                <a:cs typeface="Arial"/>
              </a:rPr>
              <a:t> </a:t>
            </a:r>
            <a:r>
              <a:rPr sz="1100" spc="-14" dirty="0" smtClean="0">
                <a:latin typeface="Arial"/>
                <a:cs typeface="Arial"/>
              </a:rPr>
              <a:t>o</a:t>
            </a:r>
            <a:r>
              <a:rPr sz="1100" spc="0" dirty="0" smtClean="0">
                <a:latin typeface="Arial"/>
                <a:cs typeface="Arial"/>
              </a:rPr>
              <a:t>f</a:t>
            </a:r>
            <a:r>
              <a:rPr sz="1100" spc="10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s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9" dirty="0" smtClean="0">
                <a:latin typeface="Arial"/>
                <a:cs typeface="Arial"/>
              </a:rPr>
              <a:t>g</a:t>
            </a:r>
            <a:r>
              <a:rPr sz="1100" spc="0" dirty="0" smtClean="0">
                <a:latin typeface="Arial"/>
                <a:cs typeface="Arial"/>
              </a:rPr>
              <a:t>n</a:t>
            </a:r>
            <a:r>
              <a:rPr sz="1100" spc="-4" dirty="0" smtClean="0">
                <a:latin typeface="Arial"/>
                <a:cs typeface="Arial"/>
              </a:rPr>
              <a:t>al</a:t>
            </a:r>
            <a:r>
              <a:rPr sz="1100" spc="0" dirty="0" smtClean="0">
                <a:latin typeface="Arial"/>
                <a:cs typeface="Arial"/>
              </a:rPr>
              <a:t>s</a:t>
            </a:r>
            <a:r>
              <a:rPr sz="1100" spc="11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on</a:t>
            </a:r>
            <a:r>
              <a:rPr sz="1100" spc="89" dirty="0" smtClean="0">
                <a:latin typeface="Arial"/>
                <a:cs typeface="Arial"/>
              </a:rPr>
              <a:t> 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he</a:t>
            </a:r>
            <a:r>
              <a:rPr sz="1100" spc="9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p</a:t>
            </a:r>
            <a:r>
              <a:rPr sz="1100" spc="-14" dirty="0" smtClean="0">
                <a:latin typeface="Arial"/>
                <a:cs typeface="Arial"/>
              </a:rPr>
              <a:t>a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h</a:t>
            </a:r>
            <a:r>
              <a:rPr sz="1100" spc="99" dirty="0" smtClean="0">
                <a:latin typeface="Arial"/>
                <a:cs typeface="Arial"/>
              </a:rPr>
              <a:t> </a:t>
            </a:r>
            <a:r>
              <a:rPr sz="1100" spc="4" dirty="0" smtClean="0">
                <a:latin typeface="Arial"/>
                <a:cs typeface="Arial"/>
              </a:rPr>
              <a:t>(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n</a:t>
            </a:r>
            <a:r>
              <a:rPr sz="1100" spc="104" dirty="0" smtClean="0">
                <a:latin typeface="Arial"/>
                <a:cs typeface="Arial"/>
              </a:rPr>
              <a:t> 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h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s</a:t>
            </a:r>
            <a:r>
              <a:rPr sz="1100" spc="10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e</a:t>
            </a:r>
            <a:r>
              <a:rPr sz="1100" spc="-14" dirty="0" smtClean="0">
                <a:latin typeface="Arial"/>
                <a:cs typeface="Arial"/>
              </a:rPr>
              <a:t>x</a:t>
            </a:r>
            <a:r>
              <a:rPr sz="1100" spc="0" dirty="0" smtClean="0">
                <a:latin typeface="Arial"/>
                <a:cs typeface="Arial"/>
              </a:rPr>
              <a:t>amp</a:t>
            </a:r>
            <a:r>
              <a:rPr sz="1100" spc="-4" dirty="0" smtClean="0">
                <a:latin typeface="Arial"/>
                <a:cs typeface="Arial"/>
              </a:rPr>
              <a:t>l</a:t>
            </a:r>
            <a:r>
              <a:rPr sz="1100" spc="0" dirty="0" smtClean="0">
                <a:latin typeface="Arial"/>
                <a:cs typeface="Arial"/>
              </a:rPr>
              <a:t>e:</a:t>
            </a:r>
            <a:r>
              <a:rPr sz="1100" spc="109" dirty="0" smtClean="0">
                <a:latin typeface="Arial"/>
                <a:cs typeface="Arial"/>
              </a:rPr>
              <a:t> </a:t>
            </a:r>
            <a:r>
              <a:rPr sz="1100" spc="-14" dirty="0" smtClean="0">
                <a:latin typeface="Arial"/>
                <a:cs typeface="Arial"/>
              </a:rPr>
              <a:t>A</a:t>
            </a:r>
            <a:r>
              <a:rPr sz="1100" spc="0" dirty="0" smtClean="0">
                <a:latin typeface="Arial"/>
                <a:cs typeface="Arial"/>
              </a:rPr>
              <a:t>,</a:t>
            </a:r>
            <a:r>
              <a:rPr sz="1100" spc="109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B</a:t>
            </a:r>
            <a:r>
              <a:rPr sz="1100" spc="0" dirty="0" smtClean="0">
                <a:latin typeface="Arial"/>
                <a:cs typeface="Arial"/>
              </a:rPr>
              <a:t>,</a:t>
            </a:r>
            <a:r>
              <a:rPr sz="1100" spc="109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C</a:t>
            </a:r>
            <a:r>
              <a:rPr sz="1100" spc="0" dirty="0" smtClean="0">
                <a:latin typeface="Arial"/>
                <a:cs typeface="Arial"/>
              </a:rPr>
              <a:t>)</a:t>
            </a:r>
            <a:r>
              <a:rPr sz="1100" spc="109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s</a:t>
            </a:r>
            <a:r>
              <a:rPr sz="1100" spc="104" dirty="0" smtClean="0">
                <a:latin typeface="Arial"/>
                <a:cs typeface="Arial"/>
              </a:rPr>
              <a:t> 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he</a:t>
            </a:r>
            <a:r>
              <a:rPr sz="1100" spc="100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s</a:t>
            </a:r>
            <a:r>
              <a:rPr sz="1100" spc="-1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g</a:t>
            </a:r>
            <a:r>
              <a:rPr sz="1100" spc="-4" dirty="0" smtClean="0">
                <a:latin typeface="Arial"/>
                <a:cs typeface="Arial"/>
              </a:rPr>
              <a:t>n</a:t>
            </a:r>
            <a:r>
              <a:rPr sz="1100" spc="9" dirty="0" smtClean="0">
                <a:latin typeface="Arial"/>
                <a:cs typeface="Arial"/>
              </a:rPr>
              <a:t>a</a:t>
            </a:r>
            <a:r>
              <a:rPr sz="1100" spc="0" dirty="0" smtClean="0">
                <a:latin typeface="Arial"/>
                <a:cs typeface="Arial"/>
              </a:rPr>
              <a:t>l orderi</a:t>
            </a:r>
            <a:r>
              <a:rPr sz="1100" spc="-4" dirty="0" smtClean="0">
                <a:latin typeface="Arial"/>
                <a:cs typeface="Arial"/>
              </a:rPr>
              <a:t>n</a:t>
            </a:r>
            <a:r>
              <a:rPr sz="1100" spc="0" dirty="0" smtClean="0">
                <a:latin typeface="Arial"/>
                <a:cs typeface="Arial"/>
              </a:rPr>
              <a:t>g</a:t>
            </a:r>
            <a:r>
              <a:rPr sz="1100" spc="-29" dirty="0" smtClean="0">
                <a:latin typeface="Arial"/>
                <a:cs typeface="Arial"/>
              </a:rPr>
              <a:t> </a:t>
            </a:r>
            <a:r>
              <a:rPr sz="1100" spc="14" dirty="0" smtClean="0">
                <a:latin typeface="Arial"/>
                <a:cs typeface="Arial"/>
              </a:rPr>
              <a:t>f</a:t>
            </a:r>
            <a:r>
              <a:rPr sz="1100" spc="0" dirty="0" smtClean="0">
                <a:latin typeface="Arial"/>
                <a:cs typeface="Arial"/>
              </a:rPr>
              <a:t>or</a:t>
            </a:r>
            <a:r>
              <a:rPr sz="1100" spc="-25" dirty="0" smtClean="0">
                <a:latin typeface="Arial"/>
                <a:cs typeface="Arial"/>
              </a:rPr>
              <a:t> 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he</a:t>
            </a:r>
            <a:r>
              <a:rPr sz="1100" spc="-19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n</a:t>
            </a:r>
            <a:r>
              <a:rPr sz="1100" spc="-4" dirty="0" smtClean="0">
                <a:latin typeface="Arial"/>
                <a:cs typeface="Arial"/>
              </a:rPr>
              <a:t>p</a:t>
            </a:r>
            <a:r>
              <a:rPr sz="1100" spc="0" dirty="0" smtClean="0">
                <a:latin typeface="Arial"/>
                <a:cs typeface="Arial"/>
              </a:rPr>
              <a:t>uts 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o</a:t>
            </a:r>
            <a:r>
              <a:rPr sz="1100" spc="-1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be</a:t>
            </a:r>
            <a:r>
              <a:rPr sz="1100" spc="-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us</a:t>
            </a:r>
            <a:r>
              <a:rPr sz="1100" spc="-4" dirty="0" smtClean="0">
                <a:latin typeface="Arial"/>
                <a:cs typeface="Arial"/>
              </a:rPr>
              <a:t>e</a:t>
            </a:r>
            <a:r>
              <a:rPr sz="1100" spc="0" dirty="0" smtClean="0">
                <a:latin typeface="Arial"/>
                <a:cs typeface="Arial"/>
              </a:rPr>
              <a:t>d</a:t>
            </a:r>
            <a:r>
              <a:rPr sz="1100" spc="-4" dirty="0" smtClean="0">
                <a:latin typeface="Arial"/>
                <a:cs typeface="Arial"/>
              </a:rPr>
              <a:t> i</a:t>
            </a:r>
            <a:r>
              <a:rPr sz="1100" spc="0" dirty="0" smtClean="0">
                <a:latin typeface="Arial"/>
                <a:cs typeface="Arial"/>
              </a:rPr>
              <a:t>n</a:t>
            </a:r>
            <a:r>
              <a:rPr sz="1100" spc="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s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ck</a:t>
            </a:r>
            <a:r>
              <a:rPr sz="1100" spc="-1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d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a</a:t>
            </a:r>
            <a:r>
              <a:rPr sz="1100" spc="4" dirty="0" smtClean="0">
                <a:latin typeface="Arial"/>
                <a:cs typeface="Arial"/>
              </a:rPr>
              <a:t>gr</a:t>
            </a:r>
            <a:r>
              <a:rPr sz="1100" spc="0" dirty="0" smtClean="0">
                <a:latin typeface="Arial"/>
                <a:cs typeface="Arial"/>
              </a:rPr>
              <a:t>a</a:t>
            </a:r>
            <a:r>
              <a:rPr sz="1100" spc="4" dirty="0" smtClean="0">
                <a:latin typeface="Arial"/>
                <a:cs typeface="Arial"/>
              </a:rPr>
              <a:t>m</a:t>
            </a:r>
            <a:r>
              <a:rPr sz="1100" spc="0" dirty="0" smtClean="0">
                <a:latin typeface="Arial"/>
                <a:cs typeface="Arial"/>
              </a:rPr>
              <a:t>.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175096" y="3443043"/>
            <a:ext cx="5029526" cy="1062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30"/>
              </a:lnSpc>
              <a:spcBef>
                <a:spcPts val="61"/>
              </a:spcBef>
            </a:pPr>
            <a:r>
              <a:rPr sz="1100" spc="-4" dirty="0" smtClean="0">
                <a:latin typeface="Arial"/>
                <a:cs typeface="Arial"/>
              </a:rPr>
              <a:t>PU</a:t>
            </a:r>
            <a:r>
              <a:rPr sz="1100" spc="0" dirty="0" smtClean="0">
                <a:latin typeface="Arial"/>
                <a:cs typeface="Arial"/>
              </a:rPr>
              <a:t>N</a:t>
            </a:r>
            <a:r>
              <a:rPr sz="1100" spc="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and</a:t>
            </a:r>
            <a:r>
              <a:rPr sz="1100" spc="-4" dirty="0" smtClean="0">
                <a:latin typeface="Arial"/>
                <a:cs typeface="Arial"/>
              </a:rPr>
              <a:t> PD</a:t>
            </a:r>
            <a:r>
              <a:rPr sz="1100" spc="0" dirty="0" smtClean="0">
                <a:latin typeface="Arial"/>
                <a:cs typeface="Arial"/>
              </a:rPr>
              <a:t>N</a:t>
            </a:r>
            <a:r>
              <a:rPr sz="1100" spc="14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E</a:t>
            </a:r>
            <a:r>
              <a:rPr sz="1100" spc="0" dirty="0" smtClean="0">
                <a:latin typeface="Arial"/>
                <a:cs typeface="Arial"/>
              </a:rPr>
              <a:t>u</a:t>
            </a:r>
            <a:r>
              <a:rPr sz="1100" spc="-4" dirty="0" smtClean="0">
                <a:latin typeface="Arial"/>
                <a:cs typeface="Arial"/>
              </a:rPr>
              <a:t>l</a:t>
            </a:r>
            <a:r>
              <a:rPr sz="1100" spc="0" dirty="0" smtClean="0">
                <a:latin typeface="Arial"/>
                <a:cs typeface="Arial"/>
              </a:rPr>
              <a:t>er p</a:t>
            </a:r>
            <a:r>
              <a:rPr sz="1100" spc="-4" dirty="0" smtClean="0">
                <a:latin typeface="Arial"/>
                <a:cs typeface="Arial"/>
              </a:rPr>
              <a:t>a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hs</a:t>
            </a:r>
            <a:r>
              <a:rPr sz="1100" spc="-1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sh</a:t>
            </a:r>
            <a:r>
              <a:rPr sz="1100" spc="-4" dirty="0" smtClean="0">
                <a:latin typeface="Arial"/>
                <a:cs typeface="Arial"/>
              </a:rPr>
              <a:t>o</a:t>
            </a:r>
            <a:r>
              <a:rPr sz="1100" spc="0" dirty="0" smtClean="0">
                <a:latin typeface="Arial"/>
                <a:cs typeface="Arial"/>
              </a:rPr>
              <a:t>u</a:t>
            </a:r>
            <a:r>
              <a:rPr sz="1100" spc="-4" dirty="0" smtClean="0">
                <a:latin typeface="Arial"/>
                <a:cs typeface="Arial"/>
              </a:rPr>
              <a:t>l</a:t>
            </a:r>
            <a:r>
              <a:rPr sz="1100" spc="0" dirty="0" smtClean="0">
                <a:latin typeface="Arial"/>
                <a:cs typeface="Arial"/>
              </a:rPr>
              <a:t>d</a:t>
            </a:r>
            <a:r>
              <a:rPr sz="1100" spc="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be</a:t>
            </a:r>
            <a:r>
              <a:rPr sz="1100" spc="-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co</a:t>
            </a:r>
            <a:r>
              <a:rPr sz="1100" spc="-4" dirty="0" smtClean="0">
                <a:latin typeface="Arial"/>
                <a:cs typeface="Arial"/>
              </a:rPr>
              <a:t>n</a:t>
            </a:r>
            <a:r>
              <a:rPr sz="1100" spc="0" dirty="0" smtClean="0">
                <a:latin typeface="Arial"/>
                <a:cs typeface="Arial"/>
              </a:rPr>
              <a:t>s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s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e</a:t>
            </a:r>
            <a:r>
              <a:rPr sz="1100" spc="-4" dirty="0" smtClean="0">
                <a:latin typeface="Arial"/>
                <a:cs typeface="Arial"/>
              </a:rPr>
              <a:t>n</a:t>
            </a:r>
            <a:r>
              <a:rPr sz="1100" spc="0" dirty="0" smtClean="0">
                <a:latin typeface="Arial"/>
                <a:cs typeface="Arial"/>
              </a:rPr>
              <a:t>t</a:t>
            </a:r>
            <a:r>
              <a:rPr sz="1100" spc="-9" dirty="0" smtClean="0">
                <a:latin typeface="Arial"/>
                <a:cs typeface="Arial"/>
              </a:rPr>
              <a:t> </a:t>
            </a:r>
            <a:r>
              <a:rPr sz="1100" spc="4" dirty="0" smtClean="0">
                <a:latin typeface="Arial"/>
                <a:cs typeface="Arial"/>
              </a:rPr>
              <a:t>(</a:t>
            </a:r>
            <a:r>
              <a:rPr sz="1100" spc="0" dirty="0" smtClean="0">
                <a:latin typeface="Arial"/>
                <a:cs typeface="Arial"/>
              </a:rPr>
              <a:t>same</a:t>
            </a:r>
            <a:r>
              <a:rPr sz="1100" spc="-2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se</a:t>
            </a:r>
            <a:r>
              <a:rPr sz="1100" spc="4" dirty="0" smtClean="0">
                <a:latin typeface="Arial"/>
                <a:cs typeface="Arial"/>
              </a:rPr>
              <a:t>q</a:t>
            </a:r>
            <a:r>
              <a:rPr sz="1100" spc="0" dirty="0" smtClean="0">
                <a:latin typeface="Arial"/>
                <a:cs typeface="Arial"/>
              </a:rPr>
              <a:t>u</a:t>
            </a:r>
            <a:r>
              <a:rPr sz="1100" spc="-4" dirty="0" smtClean="0">
                <a:latin typeface="Arial"/>
                <a:cs typeface="Arial"/>
              </a:rPr>
              <a:t>e</a:t>
            </a:r>
            <a:r>
              <a:rPr sz="1100" spc="0" dirty="0" smtClean="0">
                <a:latin typeface="Arial"/>
                <a:cs typeface="Arial"/>
              </a:rPr>
              <a:t>nc</a:t>
            </a:r>
            <a:r>
              <a:rPr sz="1100" spc="-4" dirty="0" smtClean="0">
                <a:latin typeface="Arial"/>
                <a:cs typeface="Arial"/>
              </a:rPr>
              <a:t>e</a:t>
            </a:r>
            <a:r>
              <a:rPr sz="1100" spc="4" dirty="0" smtClean="0">
                <a:latin typeface="Arial"/>
                <a:cs typeface="Arial"/>
              </a:rPr>
              <a:t>)</a:t>
            </a:r>
            <a:r>
              <a:rPr sz="1100" spc="0" dirty="0" smtClean="0"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175095" y="3722575"/>
            <a:ext cx="5858505" cy="2029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90"/>
              </a:lnSpc>
              <a:spcBef>
                <a:spcPts val="99"/>
              </a:spcBef>
            </a:pP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f</a:t>
            </a:r>
            <a:r>
              <a:rPr sz="1100" spc="49" dirty="0" smtClean="0">
                <a:latin typeface="Arial"/>
                <a:cs typeface="Arial"/>
              </a:rPr>
              <a:t> </a:t>
            </a:r>
            <a:r>
              <a:rPr sz="1100" spc="-14" dirty="0" smtClean="0">
                <a:latin typeface="Arial"/>
                <a:cs typeface="Arial"/>
              </a:rPr>
              <a:t>w</a:t>
            </a:r>
            <a:r>
              <a:rPr sz="1100" spc="0" dirty="0" smtClean="0">
                <a:latin typeface="Arial"/>
                <a:cs typeface="Arial"/>
              </a:rPr>
              <a:t>e</a:t>
            </a:r>
            <a:r>
              <a:rPr sz="1100" spc="2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can</a:t>
            </a:r>
            <a:r>
              <a:rPr sz="1100" spc="2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d</a:t>
            </a:r>
            <a:r>
              <a:rPr sz="1100" spc="-14" dirty="0" smtClean="0">
                <a:latin typeface="Arial"/>
                <a:cs typeface="Arial"/>
              </a:rPr>
              <a:t>e</a:t>
            </a:r>
            <a:r>
              <a:rPr sz="1100" spc="4" dirty="0" smtClean="0">
                <a:latin typeface="Arial"/>
                <a:cs typeface="Arial"/>
              </a:rPr>
              <a:t>f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ne</a:t>
            </a:r>
            <a:r>
              <a:rPr sz="1100" spc="2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a</a:t>
            </a:r>
            <a:r>
              <a:rPr sz="1100" spc="29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E</a:t>
            </a:r>
            <a:r>
              <a:rPr sz="1100" spc="0" dirty="0" smtClean="0">
                <a:latin typeface="Arial"/>
                <a:cs typeface="Arial"/>
              </a:rPr>
              <a:t>u</a:t>
            </a:r>
            <a:r>
              <a:rPr sz="1100" spc="-4" dirty="0" smtClean="0">
                <a:latin typeface="Arial"/>
                <a:cs typeface="Arial"/>
              </a:rPr>
              <a:t>l</a:t>
            </a:r>
            <a:r>
              <a:rPr sz="1100" spc="0" dirty="0" smtClean="0">
                <a:latin typeface="Arial"/>
                <a:cs typeface="Arial"/>
              </a:rPr>
              <a:t>er</a:t>
            </a:r>
            <a:r>
              <a:rPr sz="1100" spc="2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p</a:t>
            </a:r>
            <a:r>
              <a:rPr sz="1100" spc="-4" dirty="0" smtClean="0">
                <a:latin typeface="Arial"/>
                <a:cs typeface="Arial"/>
              </a:rPr>
              <a:t>a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-14" dirty="0" smtClean="0">
                <a:latin typeface="Arial"/>
                <a:cs typeface="Arial"/>
              </a:rPr>
              <a:t>h</a:t>
            </a:r>
            <a:r>
              <a:rPr sz="1100" spc="0" dirty="0" smtClean="0">
                <a:latin typeface="Arial"/>
                <a:cs typeface="Arial"/>
              </a:rPr>
              <a:t>,</a:t>
            </a:r>
            <a:r>
              <a:rPr sz="1100" spc="24" dirty="0" smtClean="0">
                <a:latin typeface="Arial"/>
                <a:cs typeface="Arial"/>
              </a:rPr>
              <a:t> 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h</a:t>
            </a:r>
            <a:r>
              <a:rPr sz="1100" spc="-4" dirty="0" smtClean="0">
                <a:latin typeface="Arial"/>
                <a:cs typeface="Arial"/>
              </a:rPr>
              <a:t>e</a:t>
            </a:r>
            <a:r>
              <a:rPr sz="1100" spc="0" dirty="0" smtClean="0">
                <a:latin typeface="Arial"/>
                <a:cs typeface="Arial"/>
              </a:rPr>
              <a:t>n</a:t>
            </a:r>
            <a:r>
              <a:rPr sz="1100" spc="29" dirty="0" smtClean="0">
                <a:latin typeface="Arial"/>
                <a:cs typeface="Arial"/>
              </a:rPr>
              <a:t> </a:t>
            </a:r>
            <a:r>
              <a:rPr sz="1100" spc="-14" dirty="0" smtClean="0">
                <a:latin typeface="Arial"/>
                <a:cs typeface="Arial"/>
              </a:rPr>
              <a:t>w</a:t>
            </a:r>
            <a:r>
              <a:rPr sz="1100" spc="0" dirty="0" smtClean="0">
                <a:latin typeface="Arial"/>
                <a:cs typeface="Arial"/>
              </a:rPr>
              <a:t>e</a:t>
            </a:r>
            <a:r>
              <a:rPr sz="1100" spc="3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can</a:t>
            </a:r>
            <a:r>
              <a:rPr sz="1100" spc="14" dirty="0" smtClean="0">
                <a:latin typeface="Arial"/>
                <a:cs typeface="Arial"/>
              </a:rPr>
              <a:t> </a:t>
            </a:r>
            <a:r>
              <a:rPr sz="1100" spc="9" dirty="0" smtClean="0">
                <a:latin typeface="Arial"/>
                <a:cs typeface="Arial"/>
              </a:rPr>
              <a:t>g</a:t>
            </a:r>
            <a:r>
              <a:rPr sz="1100" spc="0" dirty="0" smtClean="0">
                <a:latin typeface="Arial"/>
                <a:cs typeface="Arial"/>
              </a:rPr>
              <a:t>e</a:t>
            </a:r>
            <a:r>
              <a:rPr sz="1100" spc="-4" dirty="0" smtClean="0">
                <a:latin typeface="Arial"/>
                <a:cs typeface="Arial"/>
              </a:rPr>
              <a:t>n</a:t>
            </a:r>
            <a:r>
              <a:rPr sz="1100" spc="-14" dirty="0" smtClean="0">
                <a:latin typeface="Arial"/>
                <a:cs typeface="Arial"/>
              </a:rPr>
              <a:t>e</a:t>
            </a:r>
            <a:r>
              <a:rPr sz="1100" spc="-9" dirty="0" smtClean="0">
                <a:latin typeface="Arial"/>
                <a:cs typeface="Arial"/>
              </a:rPr>
              <a:t>r</a:t>
            </a:r>
            <a:r>
              <a:rPr sz="1100" spc="0" dirty="0" smtClean="0">
                <a:latin typeface="Arial"/>
                <a:cs typeface="Arial"/>
              </a:rPr>
              <a:t>ate</a:t>
            </a:r>
            <a:r>
              <a:rPr sz="1100" spc="3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a</a:t>
            </a:r>
            <a:r>
              <a:rPr sz="1100" spc="29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l</a:t>
            </a:r>
            <a:r>
              <a:rPr sz="1100" spc="0" dirty="0" smtClean="0">
                <a:latin typeface="Arial"/>
                <a:cs typeface="Arial"/>
              </a:rPr>
              <a:t>a</a:t>
            </a:r>
            <a:r>
              <a:rPr sz="1100" spc="-14" dirty="0" smtClean="0">
                <a:latin typeface="Arial"/>
                <a:cs typeface="Arial"/>
              </a:rPr>
              <a:t>y</a:t>
            </a:r>
            <a:r>
              <a:rPr sz="1100" spc="0" dirty="0" smtClean="0">
                <a:latin typeface="Arial"/>
                <a:cs typeface="Arial"/>
              </a:rPr>
              <a:t>o</a:t>
            </a:r>
            <a:r>
              <a:rPr sz="1100" spc="-4" dirty="0" smtClean="0">
                <a:latin typeface="Arial"/>
                <a:cs typeface="Arial"/>
              </a:rPr>
              <a:t>u</a:t>
            </a:r>
            <a:r>
              <a:rPr sz="1100" spc="0" dirty="0" smtClean="0">
                <a:latin typeface="Arial"/>
                <a:cs typeface="Arial"/>
              </a:rPr>
              <a:t>t</a:t>
            </a:r>
            <a:r>
              <a:rPr sz="1100" spc="34" dirty="0" smtClean="0">
                <a:latin typeface="Arial"/>
                <a:cs typeface="Arial"/>
              </a:rPr>
              <a:t> </a:t>
            </a:r>
            <a:r>
              <a:rPr sz="1100" spc="-14" dirty="0" smtClean="0">
                <a:latin typeface="Arial"/>
                <a:cs typeface="Arial"/>
              </a:rPr>
              <a:t>w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h</a:t>
            </a:r>
            <a:r>
              <a:rPr sz="1100" spc="4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no</a:t>
            </a:r>
            <a:r>
              <a:rPr sz="1100" spc="2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d</a:t>
            </a:r>
            <a:r>
              <a:rPr sz="1100" spc="-19" dirty="0" smtClean="0">
                <a:latin typeface="Arial"/>
                <a:cs typeface="Arial"/>
              </a:rPr>
              <a:t>i</a:t>
            </a:r>
            <a:r>
              <a:rPr sz="1100" spc="4" dirty="0" smtClean="0">
                <a:latin typeface="Arial"/>
                <a:cs typeface="Arial"/>
              </a:rPr>
              <a:t>ff</a:t>
            </a:r>
            <a:r>
              <a:rPr sz="1100" spc="-14" dirty="0" smtClean="0">
                <a:latin typeface="Arial"/>
                <a:cs typeface="Arial"/>
              </a:rPr>
              <a:t>u</a:t>
            </a:r>
            <a:r>
              <a:rPr sz="1100" spc="0" dirty="0" smtClean="0">
                <a:latin typeface="Arial"/>
                <a:cs typeface="Arial"/>
              </a:rPr>
              <a:t>s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on brea</a:t>
            </a:r>
            <a:r>
              <a:rPr sz="1100" spc="9" dirty="0" smtClean="0">
                <a:latin typeface="Arial"/>
                <a:cs typeface="Arial"/>
              </a:rPr>
              <a:t>k</a:t>
            </a:r>
            <a:r>
              <a:rPr sz="1100" spc="4" dirty="0" smtClean="0">
                <a:latin typeface="Arial"/>
                <a:cs typeface="Arial"/>
              </a:rPr>
              <a:t>s</a:t>
            </a:r>
            <a:r>
              <a:rPr sz="1100" spc="0" dirty="0" smtClean="0"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175095" y="4098870"/>
            <a:ext cx="5864270" cy="11600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29718" algn="just">
              <a:lnSpc>
                <a:spcPts val="1230"/>
              </a:lnSpc>
              <a:spcBef>
                <a:spcPts val="61"/>
              </a:spcBef>
            </a:pPr>
            <a:r>
              <a:rPr sz="1100" spc="-4" dirty="0" smtClean="0">
                <a:latin typeface="Arial"/>
                <a:cs typeface="Arial"/>
              </a:rPr>
              <a:t>R</a:t>
            </a:r>
            <a:r>
              <a:rPr sz="1100" spc="0" dirty="0" smtClean="0">
                <a:latin typeface="Arial"/>
                <a:cs typeface="Arial"/>
              </a:rPr>
              <a:t>e</a:t>
            </a:r>
            <a:r>
              <a:rPr sz="1100" spc="14" dirty="0" smtClean="0">
                <a:latin typeface="Arial"/>
                <a:cs typeface="Arial"/>
              </a:rPr>
              <a:t>f</a:t>
            </a:r>
            <a:r>
              <a:rPr sz="1100" spc="0" dirty="0" smtClean="0">
                <a:latin typeface="Arial"/>
                <a:cs typeface="Arial"/>
              </a:rPr>
              <a:t>er</a:t>
            </a:r>
            <a:r>
              <a:rPr sz="1100" spc="4" dirty="0" smtClean="0">
                <a:latin typeface="Arial"/>
                <a:cs typeface="Arial"/>
              </a:rPr>
              <a:t>r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ng</a:t>
            </a:r>
            <a:r>
              <a:rPr sz="1100" spc="-39" dirty="0" smtClean="0">
                <a:latin typeface="Arial"/>
                <a:cs typeface="Arial"/>
              </a:rPr>
              <a:t> 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o</a:t>
            </a:r>
            <a:r>
              <a:rPr sz="1100" spc="-19" dirty="0" smtClean="0">
                <a:latin typeface="Arial"/>
                <a:cs typeface="Arial"/>
              </a:rPr>
              <a:t> 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he</a:t>
            </a:r>
            <a:r>
              <a:rPr sz="1100" spc="-1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s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ck</a:t>
            </a:r>
            <a:r>
              <a:rPr sz="1100" spc="-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d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a</a:t>
            </a:r>
            <a:r>
              <a:rPr sz="1100" spc="4" dirty="0" smtClean="0">
                <a:latin typeface="Arial"/>
                <a:cs typeface="Arial"/>
              </a:rPr>
              <a:t>gr</a:t>
            </a:r>
            <a:r>
              <a:rPr sz="1100" spc="0" dirty="0" smtClean="0">
                <a:latin typeface="Arial"/>
                <a:cs typeface="Arial"/>
              </a:rPr>
              <a:t>am</a:t>
            </a:r>
            <a:r>
              <a:rPr sz="1100" spc="-25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on</a:t>
            </a:r>
            <a:r>
              <a:rPr sz="1100" spc="-4" dirty="0" smtClean="0">
                <a:latin typeface="Arial"/>
                <a:cs typeface="Arial"/>
              </a:rPr>
              <a:t> 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he</a:t>
            </a:r>
            <a:r>
              <a:rPr sz="1100" spc="-19" dirty="0" smtClean="0">
                <a:latin typeface="Arial"/>
                <a:cs typeface="Arial"/>
              </a:rPr>
              <a:t> </a:t>
            </a:r>
            <a:r>
              <a:rPr sz="1100" spc="4" dirty="0" smtClean="0">
                <a:latin typeface="Arial"/>
                <a:cs typeface="Arial"/>
              </a:rPr>
              <a:t>r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9" dirty="0" smtClean="0">
                <a:latin typeface="Arial"/>
                <a:cs typeface="Arial"/>
              </a:rPr>
              <a:t>g</a:t>
            </a:r>
            <a:r>
              <a:rPr sz="1100" spc="0" dirty="0" smtClean="0">
                <a:latin typeface="Arial"/>
                <a:cs typeface="Arial"/>
              </a:rPr>
              <a:t>ht</a:t>
            </a:r>
            <a:r>
              <a:rPr sz="1100" spc="-25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n</a:t>
            </a:r>
            <a:r>
              <a:rPr sz="1100" spc="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pre</a:t>
            </a:r>
            <a:r>
              <a:rPr sz="1100" spc="-9" dirty="0" smtClean="0">
                <a:latin typeface="Arial"/>
                <a:cs typeface="Arial"/>
              </a:rPr>
              <a:t>v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o</a:t>
            </a:r>
            <a:r>
              <a:rPr sz="1100" spc="-4" dirty="0" smtClean="0">
                <a:latin typeface="Arial"/>
                <a:cs typeface="Arial"/>
              </a:rPr>
              <a:t>u</a:t>
            </a:r>
            <a:r>
              <a:rPr sz="1100" spc="0" dirty="0" smtClean="0">
                <a:latin typeface="Arial"/>
                <a:cs typeface="Arial"/>
              </a:rPr>
              <a:t>s</a:t>
            </a:r>
            <a:r>
              <a:rPr sz="1100" spc="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s</a:t>
            </a:r>
            <a:r>
              <a:rPr sz="1100" spc="-4" dirty="0" smtClean="0">
                <a:latin typeface="Arial"/>
                <a:cs typeface="Arial"/>
              </a:rPr>
              <a:t>li</a:t>
            </a:r>
            <a:r>
              <a:rPr sz="1100" spc="0" dirty="0" smtClean="0">
                <a:latin typeface="Arial"/>
                <a:cs typeface="Arial"/>
              </a:rPr>
              <a:t>de</a:t>
            </a:r>
            <a:r>
              <a:rPr sz="1100" spc="4" dirty="0" smtClean="0">
                <a:latin typeface="Arial"/>
                <a:cs typeface="Arial"/>
              </a:rPr>
              <a:t> (r</a:t>
            </a:r>
            <a:r>
              <a:rPr sz="1100" spc="0" dirty="0" smtClean="0">
                <a:latin typeface="Arial"/>
                <a:cs typeface="Arial"/>
              </a:rPr>
              <a:t>e</a:t>
            </a:r>
            <a:r>
              <a:rPr sz="1100" spc="-4" dirty="0" smtClean="0">
                <a:latin typeface="Arial"/>
                <a:cs typeface="Arial"/>
              </a:rPr>
              <a:t>d</a:t>
            </a:r>
            <a:r>
              <a:rPr sz="1100" spc="4" dirty="0" smtClean="0">
                <a:latin typeface="Arial"/>
                <a:cs typeface="Arial"/>
              </a:rPr>
              <a:t>r</a:t>
            </a:r>
            <a:r>
              <a:rPr sz="1100" spc="0" dirty="0" smtClean="0">
                <a:latin typeface="Arial"/>
                <a:cs typeface="Arial"/>
              </a:rPr>
              <a:t>a</a:t>
            </a:r>
            <a:r>
              <a:rPr sz="1100" spc="-19" dirty="0" smtClean="0">
                <a:latin typeface="Arial"/>
                <a:cs typeface="Arial"/>
              </a:rPr>
              <a:t>w</a:t>
            </a:r>
            <a:r>
              <a:rPr sz="1100" spc="0" dirty="0" smtClean="0">
                <a:latin typeface="Arial"/>
                <a:cs typeface="Arial"/>
              </a:rPr>
              <a:t>n h</a:t>
            </a:r>
            <a:r>
              <a:rPr sz="1100" spc="-4" dirty="0" smtClean="0">
                <a:latin typeface="Arial"/>
                <a:cs typeface="Arial"/>
              </a:rPr>
              <a:t>e</a:t>
            </a:r>
            <a:r>
              <a:rPr sz="1100" spc="4" dirty="0" smtClean="0">
                <a:latin typeface="Arial"/>
                <a:cs typeface="Arial"/>
              </a:rPr>
              <a:t>r</a:t>
            </a:r>
            <a:r>
              <a:rPr sz="1100" spc="0" dirty="0" smtClean="0">
                <a:latin typeface="Arial"/>
                <a:cs typeface="Arial"/>
              </a:rPr>
              <a:t>e</a:t>
            </a:r>
            <a:r>
              <a:rPr sz="1100" spc="4" dirty="0" smtClean="0">
                <a:latin typeface="Arial"/>
                <a:cs typeface="Arial"/>
              </a:rPr>
              <a:t>)</a:t>
            </a:r>
            <a:r>
              <a:rPr sz="1100" spc="0" dirty="0" smtClean="0">
                <a:latin typeface="Arial"/>
                <a:cs typeface="Arial"/>
              </a:rPr>
              <a:t>:</a:t>
            </a:r>
            <a:endParaRPr sz="1100" dirty="0">
              <a:latin typeface="Arial"/>
              <a:cs typeface="Arial"/>
            </a:endParaRPr>
          </a:p>
          <a:p>
            <a:pPr marL="12700" marR="3391" algn="just">
              <a:lnSpc>
                <a:spcPts val="1264"/>
              </a:lnSpc>
              <a:spcBef>
                <a:spcPts val="451"/>
              </a:spcBef>
            </a:pPr>
            <a:r>
              <a:rPr sz="1100" spc="-4" dirty="0" smtClean="0">
                <a:latin typeface="Arial"/>
                <a:cs typeface="Arial"/>
              </a:rPr>
              <a:t>Fo</a:t>
            </a:r>
            <a:r>
              <a:rPr sz="1100" spc="0" dirty="0" smtClean="0">
                <a:latin typeface="Arial"/>
                <a:cs typeface="Arial"/>
              </a:rPr>
              <a:t>r</a:t>
            </a:r>
            <a:r>
              <a:rPr sz="1100" spc="19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PDN</a:t>
            </a:r>
            <a:r>
              <a:rPr sz="1100" spc="0" dirty="0" smtClean="0">
                <a:latin typeface="Arial"/>
                <a:cs typeface="Arial"/>
              </a:rPr>
              <a:t>,</a:t>
            </a:r>
            <a:r>
              <a:rPr sz="1100" spc="19" dirty="0" smtClean="0">
                <a:latin typeface="Arial"/>
                <a:cs typeface="Arial"/>
              </a:rPr>
              <a:t> </a:t>
            </a:r>
            <a:r>
              <a:rPr sz="1100" spc="-14" dirty="0" smtClean="0">
                <a:latin typeface="Arial"/>
                <a:cs typeface="Arial"/>
              </a:rPr>
              <a:t>w</a:t>
            </a:r>
            <a:r>
              <a:rPr sz="1100" spc="0" dirty="0" smtClean="0">
                <a:latin typeface="Arial"/>
                <a:cs typeface="Arial"/>
              </a:rPr>
              <a:t>e</a:t>
            </a:r>
            <a:r>
              <a:rPr sz="1100" spc="2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b</a:t>
            </a:r>
            <a:r>
              <a:rPr sz="1100" spc="-4" dirty="0" smtClean="0">
                <a:latin typeface="Arial"/>
                <a:cs typeface="Arial"/>
              </a:rPr>
              <a:t>e</a:t>
            </a:r>
            <a:r>
              <a:rPr sz="1100" spc="9" dirty="0" smtClean="0">
                <a:latin typeface="Arial"/>
                <a:cs typeface="Arial"/>
              </a:rPr>
              <a:t>g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n</a:t>
            </a:r>
            <a:r>
              <a:rPr sz="1100" spc="14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wi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h</a:t>
            </a:r>
            <a:r>
              <a:rPr sz="1100" spc="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node</a:t>
            </a:r>
            <a:r>
              <a:rPr sz="1100" spc="24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,</a:t>
            </a:r>
            <a:r>
              <a:rPr sz="1100" spc="4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h</a:t>
            </a:r>
            <a:r>
              <a:rPr sz="1100" spc="-4" dirty="0" smtClean="0">
                <a:latin typeface="Arial"/>
                <a:cs typeface="Arial"/>
              </a:rPr>
              <a:t>e</a:t>
            </a:r>
            <a:r>
              <a:rPr sz="1100" spc="0" dirty="0" smtClean="0">
                <a:latin typeface="Arial"/>
                <a:cs typeface="Arial"/>
              </a:rPr>
              <a:t>n</a:t>
            </a:r>
            <a:r>
              <a:rPr sz="1100" spc="9" dirty="0" smtClean="0">
                <a:latin typeface="Arial"/>
                <a:cs typeface="Arial"/>
              </a:rPr>
              <a:t> </a:t>
            </a:r>
            <a:r>
              <a:rPr sz="1100" spc="-14" dirty="0" smtClean="0">
                <a:latin typeface="Arial"/>
                <a:cs typeface="Arial"/>
              </a:rPr>
              <a:t>w</a:t>
            </a:r>
            <a:r>
              <a:rPr sz="1100" spc="0" dirty="0" smtClean="0">
                <a:latin typeface="Arial"/>
                <a:cs typeface="Arial"/>
              </a:rPr>
              <a:t>e</a:t>
            </a:r>
            <a:r>
              <a:rPr sz="1100" spc="9" dirty="0" smtClean="0">
                <a:latin typeface="Arial"/>
                <a:cs typeface="Arial"/>
              </a:rPr>
              <a:t> </a:t>
            </a:r>
            <a:r>
              <a:rPr sz="1100" spc="4" dirty="0" smtClean="0">
                <a:latin typeface="Arial"/>
                <a:cs typeface="Arial"/>
              </a:rPr>
              <a:t>m</a:t>
            </a:r>
            <a:r>
              <a:rPr sz="1100" spc="0" dirty="0" smtClean="0">
                <a:latin typeface="Arial"/>
                <a:cs typeface="Arial"/>
              </a:rPr>
              <a:t>e</a:t>
            </a:r>
            <a:r>
              <a:rPr sz="1100" spc="-14" dirty="0" smtClean="0">
                <a:latin typeface="Arial"/>
                <a:cs typeface="Arial"/>
              </a:rPr>
              <a:t>e</a:t>
            </a:r>
            <a:r>
              <a:rPr sz="1100" spc="0" dirty="0" smtClean="0">
                <a:latin typeface="Arial"/>
                <a:cs typeface="Arial"/>
              </a:rPr>
              <a:t>t</a:t>
            </a:r>
            <a:r>
              <a:rPr sz="1100" spc="1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s</a:t>
            </a:r>
            <a:r>
              <a:rPr sz="1100" spc="-14" dirty="0" smtClean="0">
                <a:latin typeface="Arial"/>
                <a:cs typeface="Arial"/>
              </a:rPr>
              <a:t>i</a:t>
            </a:r>
            <a:r>
              <a:rPr sz="1100" spc="9" dirty="0" smtClean="0">
                <a:latin typeface="Arial"/>
                <a:cs typeface="Arial"/>
              </a:rPr>
              <a:t>g</a:t>
            </a:r>
            <a:r>
              <a:rPr sz="1100" spc="0" dirty="0" smtClean="0">
                <a:latin typeface="Arial"/>
                <a:cs typeface="Arial"/>
              </a:rPr>
              <a:t>n</a:t>
            </a:r>
            <a:r>
              <a:rPr sz="1100" spc="-4" dirty="0" smtClean="0">
                <a:latin typeface="Arial"/>
                <a:cs typeface="Arial"/>
              </a:rPr>
              <a:t>a</a:t>
            </a:r>
            <a:r>
              <a:rPr sz="1100" spc="0" dirty="0" smtClean="0">
                <a:latin typeface="Arial"/>
                <a:cs typeface="Arial"/>
              </a:rPr>
              <a:t>l</a:t>
            </a:r>
            <a:r>
              <a:rPr sz="1100" spc="20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A </a:t>
            </a:r>
            <a:r>
              <a:rPr sz="1100" spc="4" dirty="0" smtClean="0">
                <a:latin typeface="Arial"/>
                <a:cs typeface="Arial"/>
              </a:rPr>
              <a:t>(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4" dirty="0" smtClean="0">
                <a:latin typeface="Arial"/>
                <a:cs typeface="Arial"/>
              </a:rPr>
              <a:t>.</a:t>
            </a:r>
            <a:r>
              <a:rPr sz="1100" spc="-14" dirty="0" smtClean="0">
                <a:latin typeface="Arial"/>
                <a:cs typeface="Arial"/>
              </a:rPr>
              <a:t>e</a:t>
            </a:r>
            <a:r>
              <a:rPr sz="1100" spc="0" dirty="0" smtClean="0">
                <a:latin typeface="Arial"/>
                <a:cs typeface="Arial"/>
              </a:rPr>
              <a:t>.</a:t>
            </a:r>
            <a:r>
              <a:rPr sz="1100" spc="10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p</a:t>
            </a:r>
            <a:r>
              <a:rPr sz="1100" spc="-4" dirty="0" smtClean="0">
                <a:latin typeface="Arial"/>
                <a:cs typeface="Arial"/>
              </a:rPr>
              <a:t>ol</a:t>
            </a:r>
            <a:r>
              <a:rPr sz="1100" spc="-9" dirty="0" smtClean="0">
                <a:latin typeface="Arial"/>
                <a:cs typeface="Arial"/>
              </a:rPr>
              <a:t>y</a:t>
            </a:r>
            <a:r>
              <a:rPr sz="1100" spc="9" dirty="0" smtClean="0">
                <a:latin typeface="Arial"/>
                <a:cs typeface="Arial"/>
              </a:rPr>
              <a:t>s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4" dirty="0" smtClean="0">
                <a:latin typeface="Arial"/>
                <a:cs typeface="Arial"/>
              </a:rPr>
              <a:t>l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con</a:t>
            </a:r>
            <a:r>
              <a:rPr sz="1100" spc="29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wi</a:t>
            </a:r>
            <a:r>
              <a:rPr sz="1100" spc="4" dirty="0" smtClean="0">
                <a:latin typeface="Arial"/>
                <a:cs typeface="Arial"/>
              </a:rPr>
              <a:t>r</a:t>
            </a:r>
            <a:r>
              <a:rPr sz="1100" spc="0" dirty="0" smtClean="0">
                <a:latin typeface="Arial"/>
                <a:cs typeface="Arial"/>
              </a:rPr>
              <a:t>e), 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h</a:t>
            </a:r>
            <a:r>
              <a:rPr sz="1100" spc="-4" dirty="0" smtClean="0">
                <a:latin typeface="Arial"/>
                <a:cs typeface="Arial"/>
              </a:rPr>
              <a:t>e</a:t>
            </a:r>
            <a:r>
              <a:rPr sz="1100" spc="0" dirty="0" smtClean="0">
                <a:latin typeface="Arial"/>
                <a:cs typeface="Arial"/>
              </a:rPr>
              <a:t>n</a:t>
            </a:r>
            <a:r>
              <a:rPr sz="1100" spc="104" dirty="0" smtClean="0">
                <a:latin typeface="Arial"/>
                <a:cs typeface="Arial"/>
              </a:rPr>
              <a:t> </a:t>
            </a:r>
            <a:r>
              <a:rPr sz="1100" spc="-14" dirty="0" smtClean="0">
                <a:latin typeface="Arial"/>
                <a:cs typeface="Arial"/>
              </a:rPr>
              <a:t>w</a:t>
            </a:r>
            <a:r>
              <a:rPr sz="1100" spc="0" dirty="0" smtClean="0">
                <a:latin typeface="Arial"/>
                <a:cs typeface="Arial"/>
              </a:rPr>
              <a:t>e</a:t>
            </a:r>
            <a:r>
              <a:rPr sz="1100" spc="114" dirty="0" smtClean="0">
                <a:latin typeface="Arial"/>
                <a:cs typeface="Arial"/>
              </a:rPr>
              <a:t> </a:t>
            </a:r>
            <a:r>
              <a:rPr sz="1100" spc="4" dirty="0" smtClean="0">
                <a:latin typeface="Arial"/>
                <a:cs typeface="Arial"/>
              </a:rPr>
              <a:t>m</a:t>
            </a:r>
            <a:r>
              <a:rPr sz="1100" spc="0" dirty="0" smtClean="0">
                <a:latin typeface="Arial"/>
                <a:cs typeface="Arial"/>
              </a:rPr>
              <a:t>e</a:t>
            </a:r>
            <a:r>
              <a:rPr sz="1100" spc="-14" dirty="0" smtClean="0">
                <a:latin typeface="Arial"/>
                <a:cs typeface="Arial"/>
              </a:rPr>
              <a:t>e</a:t>
            </a:r>
            <a:r>
              <a:rPr sz="1100" spc="0" dirty="0" smtClean="0">
                <a:latin typeface="Arial"/>
                <a:cs typeface="Arial"/>
              </a:rPr>
              <a:t>t</a:t>
            </a:r>
            <a:r>
              <a:rPr sz="1100" spc="11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node</a:t>
            </a:r>
            <a:r>
              <a:rPr sz="1100" spc="89" dirty="0" smtClean="0">
                <a:latin typeface="Arial"/>
                <a:cs typeface="Arial"/>
              </a:rPr>
              <a:t> </a:t>
            </a:r>
            <a:r>
              <a:rPr sz="1100" spc="4" dirty="0" smtClean="0">
                <a:latin typeface="Arial"/>
                <a:cs typeface="Arial"/>
              </a:rPr>
              <a:t>G</a:t>
            </a:r>
            <a:r>
              <a:rPr sz="1100" spc="-14" dirty="0" smtClean="0">
                <a:latin typeface="Arial"/>
                <a:cs typeface="Arial"/>
              </a:rPr>
              <a:t>N</a:t>
            </a:r>
            <a:r>
              <a:rPr sz="1100" spc="-4" dirty="0" smtClean="0">
                <a:latin typeface="Arial"/>
                <a:cs typeface="Arial"/>
              </a:rPr>
              <a:t>D</a:t>
            </a:r>
            <a:r>
              <a:rPr sz="1100" spc="0" dirty="0" smtClean="0">
                <a:latin typeface="Arial"/>
                <a:cs typeface="Arial"/>
              </a:rPr>
              <a:t>,</a:t>
            </a:r>
            <a:r>
              <a:rPr sz="1100" spc="109" dirty="0" smtClean="0">
                <a:latin typeface="Arial"/>
                <a:cs typeface="Arial"/>
              </a:rPr>
              <a:t> 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h</a:t>
            </a:r>
            <a:r>
              <a:rPr sz="1100" spc="-4" dirty="0" smtClean="0">
                <a:latin typeface="Arial"/>
                <a:cs typeface="Arial"/>
              </a:rPr>
              <a:t>e</a:t>
            </a:r>
            <a:r>
              <a:rPr sz="1100" spc="0" dirty="0" smtClean="0">
                <a:latin typeface="Arial"/>
                <a:cs typeface="Arial"/>
              </a:rPr>
              <a:t>n</a:t>
            </a:r>
            <a:r>
              <a:rPr sz="1100" spc="99" dirty="0" smtClean="0">
                <a:latin typeface="Arial"/>
                <a:cs typeface="Arial"/>
              </a:rPr>
              <a:t> </a:t>
            </a:r>
            <a:r>
              <a:rPr sz="1100" spc="-14" dirty="0" smtClean="0">
                <a:latin typeface="Arial"/>
                <a:cs typeface="Arial"/>
              </a:rPr>
              <a:t>w</a:t>
            </a:r>
            <a:r>
              <a:rPr sz="1100" spc="0" dirty="0" smtClean="0">
                <a:latin typeface="Arial"/>
                <a:cs typeface="Arial"/>
              </a:rPr>
              <a:t>e</a:t>
            </a:r>
            <a:r>
              <a:rPr sz="1100" spc="114" dirty="0" smtClean="0">
                <a:latin typeface="Arial"/>
                <a:cs typeface="Arial"/>
              </a:rPr>
              <a:t> </a:t>
            </a:r>
            <a:r>
              <a:rPr sz="1100" spc="4" dirty="0" smtClean="0">
                <a:latin typeface="Arial"/>
                <a:cs typeface="Arial"/>
              </a:rPr>
              <a:t>m</a:t>
            </a:r>
            <a:r>
              <a:rPr sz="1100" spc="0" dirty="0" smtClean="0">
                <a:latin typeface="Arial"/>
                <a:cs typeface="Arial"/>
              </a:rPr>
              <a:t>e</a:t>
            </a:r>
            <a:r>
              <a:rPr sz="1100" spc="-14" dirty="0" smtClean="0">
                <a:latin typeface="Arial"/>
                <a:cs typeface="Arial"/>
              </a:rPr>
              <a:t>e</a:t>
            </a:r>
            <a:r>
              <a:rPr sz="1100" spc="0" dirty="0" smtClean="0">
                <a:latin typeface="Arial"/>
                <a:cs typeface="Arial"/>
              </a:rPr>
              <a:t>t</a:t>
            </a:r>
            <a:r>
              <a:rPr sz="1100" spc="10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s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9" dirty="0" smtClean="0">
                <a:latin typeface="Arial"/>
                <a:cs typeface="Arial"/>
              </a:rPr>
              <a:t>g</a:t>
            </a:r>
            <a:r>
              <a:rPr sz="1100" spc="0" dirty="0" smtClean="0">
                <a:latin typeface="Arial"/>
                <a:cs typeface="Arial"/>
              </a:rPr>
              <a:t>n</a:t>
            </a:r>
            <a:r>
              <a:rPr sz="1100" spc="-4" dirty="0" smtClean="0">
                <a:latin typeface="Arial"/>
                <a:cs typeface="Arial"/>
              </a:rPr>
              <a:t>a</a:t>
            </a:r>
            <a:r>
              <a:rPr sz="1100" spc="0" dirty="0" smtClean="0">
                <a:latin typeface="Arial"/>
                <a:cs typeface="Arial"/>
              </a:rPr>
              <a:t>l</a:t>
            </a:r>
            <a:r>
              <a:rPr sz="1100" spc="9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B</a:t>
            </a:r>
            <a:r>
              <a:rPr sz="1100" spc="109" dirty="0" smtClean="0">
                <a:latin typeface="Arial"/>
                <a:cs typeface="Arial"/>
              </a:rPr>
              <a:t> </a:t>
            </a:r>
            <a:r>
              <a:rPr sz="1100" spc="4" dirty="0" smtClean="0">
                <a:latin typeface="Arial"/>
                <a:cs typeface="Arial"/>
              </a:rPr>
              <a:t>(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4" dirty="0" smtClean="0">
                <a:latin typeface="Arial"/>
                <a:cs typeface="Arial"/>
              </a:rPr>
              <a:t>.</a:t>
            </a:r>
            <a:r>
              <a:rPr sz="1100" spc="-14" dirty="0" smtClean="0">
                <a:latin typeface="Arial"/>
                <a:cs typeface="Arial"/>
              </a:rPr>
              <a:t>e</a:t>
            </a:r>
            <a:r>
              <a:rPr sz="1100" spc="0" dirty="0" smtClean="0">
                <a:latin typeface="Arial"/>
                <a:cs typeface="Arial"/>
              </a:rPr>
              <a:t>.</a:t>
            </a:r>
            <a:r>
              <a:rPr sz="1100" spc="10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p</a:t>
            </a:r>
            <a:r>
              <a:rPr sz="1100" spc="-4" dirty="0" smtClean="0">
                <a:latin typeface="Arial"/>
                <a:cs typeface="Arial"/>
              </a:rPr>
              <a:t>ol</a:t>
            </a:r>
            <a:r>
              <a:rPr sz="1100" spc="-9" dirty="0" smtClean="0">
                <a:latin typeface="Arial"/>
                <a:cs typeface="Arial"/>
              </a:rPr>
              <a:t>y</a:t>
            </a:r>
            <a:r>
              <a:rPr sz="1100" spc="0" dirty="0" smtClean="0">
                <a:latin typeface="Arial"/>
                <a:cs typeface="Arial"/>
              </a:rPr>
              <a:t>s</a:t>
            </a:r>
            <a:r>
              <a:rPr sz="1100" spc="4" dirty="0" smtClean="0">
                <a:latin typeface="Arial"/>
                <a:cs typeface="Arial"/>
              </a:rPr>
              <a:t>il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con</a:t>
            </a:r>
            <a:r>
              <a:rPr sz="1100" spc="129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wi</a:t>
            </a:r>
            <a:r>
              <a:rPr sz="1100" spc="4" dirty="0" smtClean="0">
                <a:latin typeface="Arial"/>
                <a:cs typeface="Arial"/>
              </a:rPr>
              <a:t>r</a:t>
            </a:r>
            <a:r>
              <a:rPr sz="1100" spc="0" dirty="0" smtClean="0">
                <a:latin typeface="Arial"/>
                <a:cs typeface="Arial"/>
              </a:rPr>
              <a:t>e</a:t>
            </a:r>
            <a:r>
              <a:rPr sz="1100" spc="-9" dirty="0" smtClean="0">
                <a:latin typeface="Arial"/>
                <a:cs typeface="Arial"/>
              </a:rPr>
              <a:t>)</a:t>
            </a:r>
            <a:r>
              <a:rPr sz="1100" spc="0" dirty="0" smtClean="0">
                <a:latin typeface="Arial"/>
                <a:cs typeface="Arial"/>
              </a:rPr>
              <a:t>,</a:t>
            </a:r>
            <a:r>
              <a:rPr sz="1100" spc="100" dirty="0" smtClean="0">
                <a:latin typeface="Arial"/>
                <a:cs typeface="Arial"/>
              </a:rPr>
              <a:t> 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h</a:t>
            </a:r>
            <a:r>
              <a:rPr sz="1100" spc="4" dirty="0" smtClean="0">
                <a:latin typeface="Arial"/>
                <a:cs typeface="Arial"/>
              </a:rPr>
              <a:t>e</a:t>
            </a:r>
            <a:r>
              <a:rPr sz="1100" spc="0" dirty="0" smtClean="0">
                <a:latin typeface="Arial"/>
                <a:cs typeface="Arial"/>
              </a:rPr>
              <a:t>n </a:t>
            </a:r>
            <a:r>
              <a:rPr sz="1100" spc="-4" dirty="0" smtClean="0">
                <a:latin typeface="Arial"/>
                <a:cs typeface="Arial"/>
              </a:rPr>
              <a:t>w</a:t>
            </a:r>
            <a:r>
              <a:rPr sz="1100" spc="0" dirty="0" smtClean="0">
                <a:latin typeface="Arial"/>
                <a:cs typeface="Arial"/>
              </a:rPr>
              <a:t>e </a:t>
            </a:r>
            <a:r>
              <a:rPr sz="1100" spc="14" dirty="0" smtClean="0">
                <a:latin typeface="Arial"/>
                <a:cs typeface="Arial"/>
              </a:rPr>
              <a:t> </a:t>
            </a:r>
            <a:r>
              <a:rPr sz="1100" spc="4" dirty="0" smtClean="0">
                <a:latin typeface="Arial"/>
                <a:cs typeface="Arial"/>
              </a:rPr>
              <a:t>m</a:t>
            </a:r>
            <a:r>
              <a:rPr sz="1100" spc="0" dirty="0" smtClean="0">
                <a:latin typeface="Arial"/>
                <a:cs typeface="Arial"/>
              </a:rPr>
              <a:t>e</a:t>
            </a:r>
            <a:r>
              <a:rPr sz="1100" spc="-14" dirty="0" smtClean="0">
                <a:latin typeface="Arial"/>
                <a:cs typeface="Arial"/>
              </a:rPr>
              <a:t>e</a:t>
            </a:r>
            <a:r>
              <a:rPr sz="1100" spc="0" dirty="0" smtClean="0">
                <a:latin typeface="Arial"/>
                <a:cs typeface="Arial"/>
              </a:rPr>
              <a:t>t </a:t>
            </a:r>
            <a:r>
              <a:rPr sz="1100" spc="1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node </a:t>
            </a:r>
            <a:r>
              <a:rPr sz="1100" spc="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i </a:t>
            </a:r>
            <a:r>
              <a:rPr sz="1100" spc="9" dirty="0" smtClean="0">
                <a:latin typeface="Arial"/>
                <a:cs typeface="Arial"/>
              </a:rPr>
              <a:t> </a:t>
            </a:r>
            <a:r>
              <a:rPr sz="1100" spc="-14" dirty="0" smtClean="0">
                <a:latin typeface="Arial"/>
                <a:cs typeface="Arial"/>
              </a:rPr>
              <a:t>a</a:t>
            </a:r>
            <a:r>
              <a:rPr sz="1100" spc="9" dirty="0" smtClean="0">
                <a:latin typeface="Arial"/>
                <a:cs typeface="Arial"/>
              </a:rPr>
              <a:t>g</a:t>
            </a:r>
            <a:r>
              <a:rPr sz="1100" spc="0" dirty="0" smtClean="0">
                <a:latin typeface="Arial"/>
                <a:cs typeface="Arial"/>
              </a:rPr>
              <a:t>a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n </a:t>
            </a:r>
            <a:r>
              <a:rPr sz="1100" spc="14" dirty="0" smtClean="0">
                <a:latin typeface="Arial"/>
                <a:cs typeface="Arial"/>
              </a:rPr>
              <a:t> </a:t>
            </a:r>
            <a:r>
              <a:rPr sz="1100" spc="4" dirty="0" smtClean="0">
                <a:latin typeface="Arial"/>
                <a:cs typeface="Arial"/>
              </a:rPr>
              <a:t>(</a:t>
            </a:r>
            <a:r>
              <a:rPr sz="1100" spc="0" dirty="0" smtClean="0">
                <a:latin typeface="Arial"/>
                <a:cs typeface="Arial"/>
              </a:rPr>
              <a:t>h</a:t>
            </a:r>
            <a:r>
              <a:rPr sz="1100" spc="-4" dirty="0" smtClean="0">
                <a:latin typeface="Arial"/>
                <a:cs typeface="Arial"/>
              </a:rPr>
              <a:t>e</a:t>
            </a:r>
            <a:r>
              <a:rPr sz="1100" spc="0" dirty="0" smtClean="0">
                <a:latin typeface="Arial"/>
                <a:cs typeface="Arial"/>
              </a:rPr>
              <a:t>nce</a:t>
            </a:r>
            <a:r>
              <a:rPr sz="1100" spc="30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b</a:t>
            </a:r>
            <a:r>
              <a:rPr sz="1100" spc="-4" dirty="0" smtClean="0">
                <a:latin typeface="Arial"/>
                <a:cs typeface="Arial"/>
              </a:rPr>
              <a:t>o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h</a:t>
            </a:r>
            <a:r>
              <a:rPr sz="1100" spc="30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nodes </a:t>
            </a:r>
            <a:r>
              <a:rPr sz="1100" spc="14" dirty="0" smtClean="0">
                <a:latin typeface="Arial"/>
                <a:cs typeface="Arial"/>
              </a:rPr>
              <a:t> </a:t>
            </a:r>
            <a:r>
              <a:rPr sz="1100" spc="-14" dirty="0" smtClean="0">
                <a:latin typeface="Arial"/>
                <a:cs typeface="Arial"/>
              </a:rPr>
              <a:t>a</a:t>
            </a:r>
            <a:r>
              <a:rPr sz="1100" spc="-9" dirty="0" smtClean="0">
                <a:latin typeface="Arial"/>
                <a:cs typeface="Arial"/>
              </a:rPr>
              <a:t>r</a:t>
            </a:r>
            <a:r>
              <a:rPr sz="1100" spc="0" dirty="0" smtClean="0">
                <a:latin typeface="Arial"/>
                <a:cs typeface="Arial"/>
              </a:rPr>
              <a:t>e </a:t>
            </a:r>
            <a:r>
              <a:rPr sz="1100" spc="1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co</a:t>
            </a:r>
            <a:r>
              <a:rPr sz="1100" spc="-4" dirty="0" smtClean="0">
                <a:latin typeface="Arial"/>
                <a:cs typeface="Arial"/>
              </a:rPr>
              <a:t>n</a:t>
            </a:r>
            <a:r>
              <a:rPr sz="1100" spc="0" dirty="0" smtClean="0">
                <a:latin typeface="Arial"/>
                <a:cs typeface="Arial"/>
              </a:rPr>
              <a:t>n</a:t>
            </a:r>
            <a:r>
              <a:rPr sz="1100" spc="-4" dirty="0" smtClean="0">
                <a:latin typeface="Arial"/>
                <a:cs typeface="Arial"/>
              </a:rPr>
              <a:t>e</a:t>
            </a:r>
            <a:r>
              <a:rPr sz="1100" spc="-9" dirty="0" smtClean="0">
                <a:latin typeface="Arial"/>
                <a:cs typeface="Arial"/>
              </a:rPr>
              <a:t>c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ed  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-14" dirty="0" smtClean="0">
                <a:latin typeface="Arial"/>
                <a:cs typeface="Arial"/>
              </a:rPr>
              <a:t>o</a:t>
            </a:r>
            <a:r>
              <a:rPr sz="1100" spc="9" dirty="0" smtClean="0">
                <a:latin typeface="Arial"/>
                <a:cs typeface="Arial"/>
              </a:rPr>
              <a:t>g</a:t>
            </a:r>
            <a:r>
              <a:rPr sz="1100" spc="-14" dirty="0" smtClean="0">
                <a:latin typeface="Arial"/>
                <a:cs typeface="Arial"/>
              </a:rPr>
              <a:t>e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h</a:t>
            </a:r>
            <a:r>
              <a:rPr sz="1100" spc="-4" dirty="0" smtClean="0">
                <a:latin typeface="Arial"/>
                <a:cs typeface="Arial"/>
              </a:rPr>
              <a:t>e</a:t>
            </a:r>
            <a:r>
              <a:rPr sz="1100" spc="0" dirty="0" smtClean="0">
                <a:latin typeface="Arial"/>
                <a:cs typeface="Arial"/>
              </a:rPr>
              <a:t>r </a:t>
            </a:r>
            <a:r>
              <a:rPr sz="1100" spc="14" dirty="0" smtClean="0">
                <a:latin typeface="Arial"/>
                <a:cs typeface="Arial"/>
              </a:rPr>
              <a:t> </a:t>
            </a:r>
            <a:r>
              <a:rPr sz="1100" spc="-14" dirty="0" smtClean="0">
                <a:latin typeface="Arial"/>
                <a:cs typeface="Arial"/>
              </a:rPr>
              <a:t>u</a:t>
            </a:r>
            <a:r>
              <a:rPr sz="1100" spc="0" dirty="0" smtClean="0">
                <a:latin typeface="Arial"/>
                <a:cs typeface="Arial"/>
              </a:rPr>
              <a:t>s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ng m</a:t>
            </a:r>
            <a:r>
              <a:rPr sz="1100" spc="-14" dirty="0" smtClean="0">
                <a:latin typeface="Arial"/>
                <a:cs typeface="Arial"/>
              </a:rPr>
              <a:t>e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a</a:t>
            </a:r>
            <a:r>
              <a:rPr sz="1100" spc="-4" dirty="0" smtClean="0">
                <a:latin typeface="Arial"/>
                <a:cs typeface="Arial"/>
              </a:rPr>
              <a:t>l</a:t>
            </a:r>
            <a:r>
              <a:rPr sz="1100" spc="0" dirty="0" smtClean="0">
                <a:latin typeface="Arial"/>
                <a:cs typeface="Arial"/>
              </a:rPr>
              <a:t>1</a:t>
            </a:r>
            <a:r>
              <a:rPr sz="1100" spc="219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l</a:t>
            </a:r>
            <a:r>
              <a:rPr sz="1100" spc="0" dirty="0" smtClean="0">
                <a:latin typeface="Arial"/>
                <a:cs typeface="Arial"/>
              </a:rPr>
              <a:t>a</a:t>
            </a:r>
            <a:r>
              <a:rPr sz="1100" spc="-14" dirty="0" smtClean="0">
                <a:latin typeface="Arial"/>
                <a:cs typeface="Arial"/>
              </a:rPr>
              <a:t>y</a:t>
            </a:r>
            <a:r>
              <a:rPr sz="1100" spc="0" dirty="0" smtClean="0">
                <a:latin typeface="Arial"/>
                <a:cs typeface="Arial"/>
              </a:rPr>
              <a:t>er</a:t>
            </a:r>
            <a:r>
              <a:rPr sz="1100" spc="4" dirty="0" smtClean="0">
                <a:latin typeface="Arial"/>
                <a:cs typeface="Arial"/>
              </a:rPr>
              <a:t>)</a:t>
            </a:r>
            <a:r>
              <a:rPr sz="1100" spc="0" dirty="0" smtClean="0">
                <a:latin typeface="Arial"/>
                <a:cs typeface="Arial"/>
              </a:rPr>
              <a:t>,</a:t>
            </a:r>
            <a:r>
              <a:rPr sz="1100" spc="204" dirty="0" smtClean="0">
                <a:latin typeface="Arial"/>
                <a:cs typeface="Arial"/>
              </a:rPr>
              <a:t> 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h</a:t>
            </a:r>
            <a:r>
              <a:rPr sz="1100" spc="-4" dirty="0" smtClean="0">
                <a:latin typeface="Arial"/>
                <a:cs typeface="Arial"/>
              </a:rPr>
              <a:t>e</a:t>
            </a:r>
            <a:r>
              <a:rPr sz="1100" spc="0" dirty="0" smtClean="0">
                <a:latin typeface="Arial"/>
                <a:cs typeface="Arial"/>
              </a:rPr>
              <a:t>n</a:t>
            </a:r>
            <a:r>
              <a:rPr sz="1100" spc="219" dirty="0" smtClean="0">
                <a:latin typeface="Arial"/>
                <a:cs typeface="Arial"/>
              </a:rPr>
              <a:t> </a:t>
            </a:r>
            <a:r>
              <a:rPr sz="1100" spc="-19" dirty="0" smtClean="0">
                <a:latin typeface="Arial"/>
                <a:cs typeface="Arial"/>
              </a:rPr>
              <a:t>w</a:t>
            </a:r>
            <a:r>
              <a:rPr sz="1100" spc="0" dirty="0" smtClean="0">
                <a:latin typeface="Arial"/>
                <a:cs typeface="Arial"/>
              </a:rPr>
              <a:t>e</a:t>
            </a:r>
            <a:r>
              <a:rPr sz="1100" spc="21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me</a:t>
            </a:r>
            <a:r>
              <a:rPr sz="1100" spc="-14" dirty="0" smtClean="0">
                <a:latin typeface="Arial"/>
                <a:cs typeface="Arial"/>
              </a:rPr>
              <a:t>e</a:t>
            </a:r>
            <a:r>
              <a:rPr sz="1100" spc="0" dirty="0" smtClean="0">
                <a:latin typeface="Arial"/>
                <a:cs typeface="Arial"/>
              </a:rPr>
              <a:t>t</a:t>
            </a:r>
            <a:r>
              <a:rPr sz="1100" spc="21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s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9" dirty="0" smtClean="0">
                <a:latin typeface="Arial"/>
                <a:cs typeface="Arial"/>
              </a:rPr>
              <a:t>g</a:t>
            </a:r>
            <a:r>
              <a:rPr sz="1100" spc="0" dirty="0" smtClean="0">
                <a:latin typeface="Arial"/>
                <a:cs typeface="Arial"/>
              </a:rPr>
              <a:t>n</a:t>
            </a:r>
            <a:r>
              <a:rPr sz="1100" spc="-4" dirty="0" smtClean="0">
                <a:latin typeface="Arial"/>
                <a:cs typeface="Arial"/>
              </a:rPr>
              <a:t>a</a:t>
            </a:r>
            <a:r>
              <a:rPr sz="1100" spc="0" dirty="0" smtClean="0">
                <a:latin typeface="Arial"/>
                <a:cs typeface="Arial"/>
              </a:rPr>
              <a:t>l</a:t>
            </a:r>
            <a:r>
              <a:rPr sz="1100" spc="21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C</a:t>
            </a:r>
            <a:r>
              <a:rPr sz="1100" spc="214" dirty="0" smtClean="0">
                <a:latin typeface="Arial"/>
                <a:cs typeface="Arial"/>
              </a:rPr>
              <a:t> </a:t>
            </a:r>
            <a:r>
              <a:rPr sz="1100" spc="4" dirty="0" smtClean="0">
                <a:latin typeface="Arial"/>
                <a:cs typeface="Arial"/>
              </a:rPr>
              <a:t>(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4" dirty="0" smtClean="0">
                <a:latin typeface="Arial"/>
                <a:cs typeface="Arial"/>
              </a:rPr>
              <a:t>.</a:t>
            </a:r>
            <a:r>
              <a:rPr sz="1100" spc="-14" dirty="0" smtClean="0">
                <a:latin typeface="Arial"/>
                <a:cs typeface="Arial"/>
              </a:rPr>
              <a:t>e</a:t>
            </a:r>
            <a:r>
              <a:rPr sz="1100" spc="0" dirty="0" smtClean="0">
                <a:latin typeface="Arial"/>
                <a:cs typeface="Arial"/>
              </a:rPr>
              <a:t>.</a:t>
            </a:r>
            <a:r>
              <a:rPr sz="1100" spc="21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p</a:t>
            </a:r>
            <a:r>
              <a:rPr sz="1100" spc="-4" dirty="0" smtClean="0">
                <a:latin typeface="Arial"/>
                <a:cs typeface="Arial"/>
              </a:rPr>
              <a:t>ol</a:t>
            </a:r>
            <a:r>
              <a:rPr sz="1100" spc="0" dirty="0" smtClean="0">
                <a:latin typeface="Arial"/>
                <a:cs typeface="Arial"/>
              </a:rPr>
              <a:t>ys</a:t>
            </a:r>
            <a:r>
              <a:rPr sz="1100" spc="-9" dirty="0" smtClean="0">
                <a:latin typeface="Arial"/>
                <a:cs typeface="Arial"/>
              </a:rPr>
              <a:t>i</a:t>
            </a:r>
            <a:r>
              <a:rPr sz="1100" spc="4" dirty="0" smtClean="0">
                <a:latin typeface="Arial"/>
                <a:cs typeface="Arial"/>
              </a:rPr>
              <a:t>l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c</a:t>
            </a:r>
            <a:r>
              <a:rPr sz="1100" spc="-4" dirty="0" smtClean="0">
                <a:latin typeface="Arial"/>
                <a:cs typeface="Arial"/>
              </a:rPr>
              <a:t>o</a:t>
            </a:r>
            <a:r>
              <a:rPr sz="1100" spc="0" dirty="0" smtClean="0">
                <a:latin typeface="Arial"/>
                <a:cs typeface="Arial"/>
              </a:rPr>
              <a:t>n</a:t>
            </a:r>
            <a:r>
              <a:rPr sz="1100" spc="234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wi</a:t>
            </a:r>
            <a:r>
              <a:rPr sz="1100" spc="0" dirty="0" smtClean="0">
                <a:latin typeface="Arial"/>
                <a:cs typeface="Arial"/>
              </a:rPr>
              <a:t>re),</a:t>
            </a:r>
            <a:r>
              <a:rPr sz="1100" spc="204" dirty="0" smtClean="0">
                <a:latin typeface="Arial"/>
                <a:cs typeface="Arial"/>
              </a:rPr>
              <a:t> 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h</a:t>
            </a:r>
            <a:r>
              <a:rPr sz="1100" spc="-4" dirty="0" smtClean="0">
                <a:latin typeface="Arial"/>
                <a:cs typeface="Arial"/>
              </a:rPr>
              <a:t>e</a:t>
            </a:r>
            <a:r>
              <a:rPr sz="1100" spc="0" dirty="0" smtClean="0">
                <a:latin typeface="Arial"/>
                <a:cs typeface="Arial"/>
              </a:rPr>
              <a:t>n</a:t>
            </a:r>
            <a:r>
              <a:rPr sz="1100" spc="224" dirty="0" smtClean="0">
                <a:latin typeface="Arial"/>
                <a:cs typeface="Arial"/>
              </a:rPr>
              <a:t> </a:t>
            </a:r>
            <a:r>
              <a:rPr sz="1100" spc="-19" dirty="0" smtClean="0">
                <a:latin typeface="Arial"/>
                <a:cs typeface="Arial"/>
              </a:rPr>
              <a:t>w</a:t>
            </a:r>
            <a:r>
              <a:rPr sz="1100" spc="0" dirty="0" smtClean="0">
                <a:latin typeface="Arial"/>
                <a:cs typeface="Arial"/>
              </a:rPr>
              <a:t>e</a:t>
            </a:r>
            <a:r>
              <a:rPr sz="1100" spc="21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me</a:t>
            </a:r>
            <a:r>
              <a:rPr sz="1100" spc="-14" dirty="0" smtClean="0">
                <a:latin typeface="Arial"/>
                <a:cs typeface="Arial"/>
              </a:rPr>
              <a:t>e</a:t>
            </a:r>
            <a:r>
              <a:rPr sz="1100" spc="0" dirty="0" smtClean="0">
                <a:latin typeface="Arial"/>
                <a:cs typeface="Arial"/>
              </a:rPr>
              <a:t>t node</a:t>
            </a:r>
            <a:r>
              <a:rPr sz="1100" spc="-14" dirty="0" smtClean="0">
                <a:latin typeface="Arial"/>
                <a:cs typeface="Arial"/>
              </a:rPr>
              <a:t> </a:t>
            </a:r>
            <a:r>
              <a:rPr sz="1100" spc="9" dirty="0" smtClean="0">
                <a:latin typeface="Arial"/>
                <a:cs typeface="Arial"/>
              </a:rPr>
              <a:t>X</a:t>
            </a:r>
            <a:r>
              <a:rPr sz="1100" spc="0" dirty="0" smtClean="0">
                <a:latin typeface="Arial"/>
                <a:cs typeface="Arial"/>
              </a:rPr>
              <a:t>.</a:t>
            </a:r>
            <a:endParaRPr sz="1100" dirty="0">
              <a:latin typeface="Arial"/>
              <a:cs typeface="Arial"/>
            </a:endParaRPr>
          </a:p>
          <a:p>
            <a:pPr marL="12700" algn="just">
              <a:lnSpc>
                <a:spcPts val="1190"/>
              </a:lnSpc>
              <a:spcBef>
                <a:spcPts val="528"/>
              </a:spcBef>
            </a:pPr>
            <a:r>
              <a:rPr sz="1100" spc="-4" dirty="0" smtClean="0">
                <a:latin typeface="Arial"/>
                <a:cs typeface="Arial"/>
              </a:rPr>
              <a:t>Fo</a:t>
            </a:r>
            <a:r>
              <a:rPr sz="1100" spc="0" dirty="0" smtClean="0">
                <a:latin typeface="Arial"/>
                <a:cs typeface="Arial"/>
              </a:rPr>
              <a:t>r</a:t>
            </a:r>
            <a:r>
              <a:rPr sz="1100" spc="204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PUN</a:t>
            </a:r>
            <a:r>
              <a:rPr sz="1100" spc="0" dirty="0" smtClean="0">
                <a:latin typeface="Arial"/>
                <a:cs typeface="Arial"/>
              </a:rPr>
              <a:t>,</a:t>
            </a:r>
            <a:r>
              <a:rPr sz="1100" spc="204" dirty="0" smtClean="0">
                <a:latin typeface="Arial"/>
                <a:cs typeface="Arial"/>
              </a:rPr>
              <a:t> </a:t>
            </a:r>
            <a:r>
              <a:rPr sz="1100" spc="-14" dirty="0" smtClean="0">
                <a:latin typeface="Arial"/>
                <a:cs typeface="Arial"/>
              </a:rPr>
              <a:t>w</a:t>
            </a:r>
            <a:r>
              <a:rPr sz="1100" spc="0" dirty="0" smtClean="0">
                <a:latin typeface="Arial"/>
                <a:cs typeface="Arial"/>
              </a:rPr>
              <a:t>e</a:t>
            </a:r>
            <a:r>
              <a:rPr sz="1100" spc="19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b</a:t>
            </a:r>
            <a:r>
              <a:rPr sz="1100" spc="-4" dirty="0" smtClean="0">
                <a:latin typeface="Arial"/>
                <a:cs typeface="Arial"/>
              </a:rPr>
              <a:t>e</a:t>
            </a:r>
            <a:r>
              <a:rPr sz="1100" spc="9" dirty="0" smtClean="0">
                <a:latin typeface="Arial"/>
                <a:cs typeface="Arial"/>
              </a:rPr>
              <a:t>g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n</a:t>
            </a:r>
            <a:r>
              <a:rPr sz="1100" spc="199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wi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h</a:t>
            </a:r>
            <a:r>
              <a:rPr sz="1100" spc="19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node</a:t>
            </a:r>
            <a:r>
              <a:rPr sz="1100" spc="194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V</a:t>
            </a:r>
            <a:r>
              <a:rPr sz="1050" spc="0" baseline="-20705" dirty="0" smtClean="0">
                <a:latin typeface="Arial"/>
                <a:cs typeface="Arial"/>
              </a:rPr>
              <a:t>D</a:t>
            </a:r>
            <a:r>
              <a:rPr sz="1050" spc="-14" baseline="-20705" dirty="0" smtClean="0">
                <a:latin typeface="Arial"/>
                <a:cs typeface="Arial"/>
              </a:rPr>
              <a:t>D</a:t>
            </a:r>
            <a:r>
              <a:rPr sz="1100" spc="0" dirty="0" smtClean="0">
                <a:latin typeface="Arial"/>
                <a:cs typeface="Arial"/>
              </a:rPr>
              <a:t>,</a:t>
            </a:r>
            <a:r>
              <a:rPr sz="1100" spc="220" dirty="0" smtClean="0">
                <a:latin typeface="Arial"/>
                <a:cs typeface="Arial"/>
              </a:rPr>
              <a:t> 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h</a:t>
            </a:r>
            <a:r>
              <a:rPr sz="1100" spc="-4" dirty="0" smtClean="0">
                <a:latin typeface="Arial"/>
                <a:cs typeface="Arial"/>
              </a:rPr>
              <a:t>e</a:t>
            </a:r>
            <a:r>
              <a:rPr sz="1100" spc="0" dirty="0" smtClean="0">
                <a:latin typeface="Arial"/>
                <a:cs typeface="Arial"/>
              </a:rPr>
              <a:t>n</a:t>
            </a:r>
            <a:r>
              <a:rPr sz="1100" spc="199" dirty="0" smtClean="0">
                <a:latin typeface="Arial"/>
                <a:cs typeface="Arial"/>
              </a:rPr>
              <a:t> </a:t>
            </a:r>
            <a:r>
              <a:rPr sz="1100" spc="-14" dirty="0" smtClean="0">
                <a:latin typeface="Arial"/>
                <a:cs typeface="Arial"/>
              </a:rPr>
              <a:t>w</a:t>
            </a:r>
            <a:r>
              <a:rPr sz="1100" spc="0" dirty="0" smtClean="0">
                <a:latin typeface="Arial"/>
                <a:cs typeface="Arial"/>
              </a:rPr>
              <a:t>e</a:t>
            </a:r>
            <a:r>
              <a:rPr sz="1100" spc="199" dirty="0" smtClean="0">
                <a:latin typeface="Arial"/>
                <a:cs typeface="Arial"/>
              </a:rPr>
              <a:t> </a:t>
            </a:r>
            <a:r>
              <a:rPr sz="1100" spc="-9" dirty="0" smtClean="0">
                <a:latin typeface="Arial"/>
                <a:cs typeface="Arial"/>
              </a:rPr>
              <a:t>m</a:t>
            </a:r>
            <a:r>
              <a:rPr sz="1100" spc="0" dirty="0" smtClean="0">
                <a:latin typeface="Arial"/>
                <a:cs typeface="Arial"/>
              </a:rPr>
              <a:t>e</a:t>
            </a:r>
            <a:r>
              <a:rPr sz="1100" spc="-4" dirty="0" smtClean="0">
                <a:latin typeface="Arial"/>
                <a:cs typeface="Arial"/>
              </a:rPr>
              <a:t>e</a:t>
            </a:r>
            <a:r>
              <a:rPr sz="1100" spc="0" dirty="0" smtClean="0">
                <a:latin typeface="Arial"/>
                <a:cs typeface="Arial"/>
              </a:rPr>
              <a:t>t</a:t>
            </a:r>
            <a:r>
              <a:rPr sz="1100" spc="19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s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9" dirty="0" smtClean="0">
                <a:latin typeface="Arial"/>
                <a:cs typeface="Arial"/>
              </a:rPr>
              <a:t>g</a:t>
            </a:r>
            <a:r>
              <a:rPr sz="1100" spc="0" dirty="0" smtClean="0">
                <a:latin typeface="Arial"/>
                <a:cs typeface="Arial"/>
              </a:rPr>
              <a:t>n</a:t>
            </a:r>
            <a:r>
              <a:rPr sz="1100" spc="-4" dirty="0" smtClean="0">
                <a:latin typeface="Arial"/>
                <a:cs typeface="Arial"/>
              </a:rPr>
              <a:t>a</a:t>
            </a:r>
            <a:r>
              <a:rPr sz="1100" spc="0" dirty="0" smtClean="0">
                <a:latin typeface="Arial"/>
                <a:cs typeface="Arial"/>
              </a:rPr>
              <a:t>l</a:t>
            </a:r>
            <a:r>
              <a:rPr sz="1100" spc="19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A</a:t>
            </a:r>
            <a:r>
              <a:rPr sz="1100" spc="184" dirty="0" smtClean="0">
                <a:latin typeface="Arial"/>
                <a:cs typeface="Arial"/>
              </a:rPr>
              <a:t> </a:t>
            </a:r>
            <a:r>
              <a:rPr sz="1100" spc="4" dirty="0" smtClean="0">
                <a:latin typeface="Arial"/>
                <a:cs typeface="Arial"/>
              </a:rPr>
              <a:t>(</a:t>
            </a:r>
            <a:r>
              <a:rPr sz="1100" spc="0" dirty="0" smtClean="0">
                <a:latin typeface="Arial"/>
                <a:cs typeface="Arial"/>
              </a:rPr>
              <a:t>i</a:t>
            </a:r>
            <a:r>
              <a:rPr sz="1100" spc="4" dirty="0" smtClean="0">
                <a:latin typeface="Arial"/>
                <a:cs typeface="Arial"/>
              </a:rPr>
              <a:t>.</a:t>
            </a:r>
            <a:r>
              <a:rPr sz="1100" spc="-14" dirty="0" smtClean="0">
                <a:latin typeface="Arial"/>
                <a:cs typeface="Arial"/>
              </a:rPr>
              <a:t>e</a:t>
            </a:r>
            <a:r>
              <a:rPr sz="1100" spc="0" dirty="0" smtClean="0">
                <a:latin typeface="Arial"/>
                <a:cs typeface="Arial"/>
              </a:rPr>
              <a:t>.</a:t>
            </a:r>
            <a:r>
              <a:rPr sz="1100" spc="20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p</a:t>
            </a:r>
            <a:r>
              <a:rPr sz="1100" spc="-4" dirty="0" smtClean="0">
                <a:latin typeface="Arial"/>
                <a:cs typeface="Arial"/>
              </a:rPr>
              <a:t>ol</a:t>
            </a:r>
            <a:r>
              <a:rPr sz="1100" spc="-9" dirty="0" smtClean="0">
                <a:latin typeface="Arial"/>
                <a:cs typeface="Arial"/>
              </a:rPr>
              <a:t>y</a:t>
            </a:r>
            <a:r>
              <a:rPr sz="1100" spc="0" dirty="0" smtClean="0">
                <a:latin typeface="Arial"/>
                <a:cs typeface="Arial"/>
              </a:rPr>
              <a:t>s</a:t>
            </a:r>
            <a:r>
              <a:rPr sz="1100" spc="4" dirty="0" smtClean="0">
                <a:latin typeface="Arial"/>
                <a:cs typeface="Arial"/>
              </a:rPr>
              <a:t>il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con </a:t>
            </a:r>
            <a:r>
              <a:rPr sz="1100" spc="-4" dirty="0" smtClean="0">
                <a:latin typeface="Arial"/>
                <a:cs typeface="Arial"/>
              </a:rPr>
              <a:t>wi</a:t>
            </a:r>
            <a:r>
              <a:rPr sz="1100" spc="4" dirty="0" smtClean="0">
                <a:latin typeface="Arial"/>
                <a:cs typeface="Arial"/>
              </a:rPr>
              <a:t>r</a:t>
            </a:r>
            <a:r>
              <a:rPr sz="1100" spc="0" dirty="0" smtClean="0">
                <a:latin typeface="Arial"/>
                <a:cs typeface="Arial"/>
              </a:rPr>
              <a:t>e),</a:t>
            </a:r>
            <a:r>
              <a:rPr sz="1100" spc="9" dirty="0" smtClean="0">
                <a:latin typeface="Arial"/>
                <a:cs typeface="Arial"/>
              </a:rPr>
              <a:t> 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h</a:t>
            </a:r>
            <a:r>
              <a:rPr sz="1100" spc="-4" dirty="0" smtClean="0">
                <a:latin typeface="Arial"/>
                <a:cs typeface="Arial"/>
              </a:rPr>
              <a:t>e</a:t>
            </a:r>
            <a:r>
              <a:rPr sz="1100" spc="0" dirty="0" smtClean="0">
                <a:latin typeface="Arial"/>
                <a:cs typeface="Arial"/>
              </a:rPr>
              <a:t>n</a:t>
            </a:r>
            <a:r>
              <a:rPr sz="1100" spc="4" dirty="0" smtClean="0">
                <a:latin typeface="Arial"/>
                <a:cs typeface="Arial"/>
              </a:rPr>
              <a:t> </a:t>
            </a:r>
            <a:r>
              <a:rPr sz="1100" spc="-14" dirty="0" smtClean="0">
                <a:latin typeface="Arial"/>
                <a:cs typeface="Arial"/>
              </a:rPr>
              <a:t>w</a:t>
            </a:r>
            <a:r>
              <a:rPr sz="1100" spc="0" dirty="0" smtClean="0">
                <a:latin typeface="Arial"/>
                <a:cs typeface="Arial"/>
              </a:rPr>
              <a:t>e</a:t>
            </a:r>
            <a:r>
              <a:rPr sz="1100" spc="4" dirty="0" smtClean="0">
                <a:latin typeface="Arial"/>
                <a:cs typeface="Arial"/>
              </a:rPr>
              <a:t> m</a:t>
            </a:r>
            <a:r>
              <a:rPr sz="1100" spc="0" dirty="0" smtClean="0">
                <a:latin typeface="Arial"/>
                <a:cs typeface="Arial"/>
              </a:rPr>
              <a:t>e</a:t>
            </a:r>
            <a:r>
              <a:rPr sz="1100" spc="-4" dirty="0" smtClean="0">
                <a:latin typeface="Arial"/>
                <a:cs typeface="Arial"/>
              </a:rPr>
              <a:t>e</a:t>
            </a:r>
            <a:r>
              <a:rPr sz="1100" spc="0" dirty="0" smtClean="0">
                <a:latin typeface="Arial"/>
                <a:cs typeface="Arial"/>
              </a:rPr>
              <a:t>t node</a:t>
            </a:r>
            <a:r>
              <a:rPr sz="1100" spc="20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j</a:t>
            </a:r>
            <a:r>
              <a:rPr sz="1100" spc="0" dirty="0" smtClean="0">
                <a:latin typeface="Arial"/>
                <a:cs typeface="Arial"/>
              </a:rPr>
              <a:t>, 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h</a:t>
            </a:r>
            <a:r>
              <a:rPr sz="1100" spc="-4" dirty="0" smtClean="0">
                <a:latin typeface="Arial"/>
                <a:cs typeface="Arial"/>
              </a:rPr>
              <a:t>e</a:t>
            </a:r>
            <a:r>
              <a:rPr sz="1100" spc="0" dirty="0" smtClean="0">
                <a:latin typeface="Arial"/>
                <a:cs typeface="Arial"/>
              </a:rPr>
              <a:t>n</a:t>
            </a:r>
            <a:r>
              <a:rPr sz="1100" spc="4" dirty="0" smtClean="0">
                <a:latin typeface="Arial"/>
                <a:cs typeface="Arial"/>
              </a:rPr>
              <a:t> </a:t>
            </a:r>
            <a:r>
              <a:rPr sz="1100" spc="-14" dirty="0" smtClean="0">
                <a:latin typeface="Arial"/>
                <a:cs typeface="Arial"/>
              </a:rPr>
              <a:t>w</a:t>
            </a:r>
            <a:r>
              <a:rPr sz="1100" spc="0" dirty="0" smtClean="0">
                <a:latin typeface="Arial"/>
                <a:cs typeface="Arial"/>
              </a:rPr>
              <a:t>e</a:t>
            </a:r>
            <a:r>
              <a:rPr sz="1100" spc="4" dirty="0" smtClean="0">
                <a:latin typeface="Arial"/>
                <a:cs typeface="Arial"/>
              </a:rPr>
              <a:t> m</a:t>
            </a:r>
            <a:r>
              <a:rPr sz="1100" spc="0" dirty="0" smtClean="0">
                <a:latin typeface="Arial"/>
                <a:cs typeface="Arial"/>
              </a:rPr>
              <a:t>e</a:t>
            </a:r>
            <a:r>
              <a:rPr sz="1100" spc="-14" dirty="0" smtClean="0">
                <a:latin typeface="Arial"/>
                <a:cs typeface="Arial"/>
              </a:rPr>
              <a:t>e</a:t>
            </a:r>
            <a:r>
              <a:rPr sz="1100" spc="0" dirty="0" smtClean="0">
                <a:latin typeface="Arial"/>
                <a:cs typeface="Arial"/>
              </a:rPr>
              <a:t>t</a:t>
            </a:r>
            <a:r>
              <a:rPr sz="1100" spc="15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s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9" dirty="0" smtClean="0">
                <a:latin typeface="Arial"/>
                <a:cs typeface="Arial"/>
              </a:rPr>
              <a:t>g</a:t>
            </a:r>
            <a:r>
              <a:rPr sz="1100" spc="0" dirty="0" smtClean="0">
                <a:latin typeface="Arial"/>
                <a:cs typeface="Arial"/>
              </a:rPr>
              <a:t>n</a:t>
            </a:r>
            <a:r>
              <a:rPr sz="1100" spc="-4" dirty="0" smtClean="0">
                <a:latin typeface="Arial"/>
                <a:cs typeface="Arial"/>
              </a:rPr>
              <a:t>a</a:t>
            </a:r>
            <a:r>
              <a:rPr sz="1100" spc="0" dirty="0" smtClean="0">
                <a:latin typeface="Arial"/>
                <a:cs typeface="Arial"/>
              </a:rPr>
              <a:t>l</a:t>
            </a:r>
            <a:r>
              <a:rPr sz="1100" spc="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B</a:t>
            </a:r>
            <a:r>
              <a:rPr sz="1100" spc="15" dirty="0" smtClean="0">
                <a:latin typeface="Arial"/>
                <a:cs typeface="Arial"/>
              </a:rPr>
              <a:t> </a:t>
            </a:r>
            <a:r>
              <a:rPr sz="1100" spc="4" dirty="0" smtClean="0">
                <a:latin typeface="Arial"/>
                <a:cs typeface="Arial"/>
              </a:rPr>
              <a:t>(</a:t>
            </a:r>
            <a:r>
              <a:rPr sz="1100" spc="-14" dirty="0" smtClean="0">
                <a:latin typeface="Arial"/>
                <a:cs typeface="Arial"/>
              </a:rPr>
              <a:t>i</a:t>
            </a:r>
            <a:r>
              <a:rPr sz="1100" spc="4" dirty="0" smtClean="0">
                <a:latin typeface="Arial"/>
                <a:cs typeface="Arial"/>
              </a:rPr>
              <a:t>.</a:t>
            </a:r>
            <a:r>
              <a:rPr sz="1100" spc="-14" dirty="0" smtClean="0">
                <a:latin typeface="Arial"/>
                <a:cs typeface="Arial"/>
              </a:rPr>
              <a:t>e</a:t>
            </a:r>
            <a:r>
              <a:rPr sz="1100" spc="0" dirty="0" smtClean="0">
                <a:latin typeface="Arial"/>
                <a:cs typeface="Arial"/>
              </a:rPr>
              <a:t>.</a:t>
            </a:r>
            <a:r>
              <a:rPr sz="1100" spc="15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p</a:t>
            </a:r>
            <a:r>
              <a:rPr sz="1100" spc="-4" dirty="0" smtClean="0">
                <a:latin typeface="Arial"/>
                <a:cs typeface="Arial"/>
              </a:rPr>
              <a:t>ol</a:t>
            </a:r>
            <a:r>
              <a:rPr sz="1100" spc="-9" dirty="0" smtClean="0">
                <a:latin typeface="Arial"/>
                <a:cs typeface="Arial"/>
              </a:rPr>
              <a:t>y</a:t>
            </a:r>
            <a:r>
              <a:rPr sz="1100" spc="9" dirty="0" smtClean="0">
                <a:latin typeface="Arial"/>
                <a:cs typeface="Arial"/>
              </a:rPr>
              <a:t>s</a:t>
            </a:r>
            <a:r>
              <a:rPr sz="1100" spc="4" dirty="0" smtClean="0">
                <a:latin typeface="Arial"/>
                <a:cs typeface="Arial"/>
              </a:rPr>
              <a:t>i</a:t>
            </a:r>
            <a:r>
              <a:rPr sz="1100" spc="-4" dirty="0" smtClean="0">
                <a:latin typeface="Arial"/>
                <a:cs typeface="Arial"/>
              </a:rPr>
              <a:t>li</a:t>
            </a:r>
            <a:r>
              <a:rPr sz="1100" spc="0" dirty="0" smtClean="0">
                <a:latin typeface="Arial"/>
                <a:cs typeface="Arial"/>
              </a:rPr>
              <a:t>con</a:t>
            </a:r>
            <a:r>
              <a:rPr sz="1100" spc="34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wi</a:t>
            </a:r>
            <a:r>
              <a:rPr sz="1100" spc="4" dirty="0" smtClean="0">
                <a:latin typeface="Arial"/>
                <a:cs typeface="Arial"/>
              </a:rPr>
              <a:t>r</a:t>
            </a:r>
            <a:r>
              <a:rPr sz="1100" spc="0" dirty="0" smtClean="0">
                <a:latin typeface="Arial"/>
                <a:cs typeface="Arial"/>
              </a:rPr>
              <a:t>e</a:t>
            </a:r>
            <a:r>
              <a:rPr sz="1100" spc="-9" dirty="0" smtClean="0">
                <a:latin typeface="Arial"/>
                <a:cs typeface="Arial"/>
              </a:rPr>
              <a:t>)</a:t>
            </a:r>
            <a:r>
              <a:rPr sz="1100" spc="0" dirty="0" smtClean="0">
                <a:latin typeface="Arial"/>
                <a:cs typeface="Arial"/>
              </a:rPr>
              <a:t>,</a:t>
            </a:r>
            <a:r>
              <a:rPr sz="1100" spc="4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h</a:t>
            </a:r>
            <a:r>
              <a:rPr sz="1100" spc="-4" dirty="0" smtClean="0">
                <a:latin typeface="Arial"/>
                <a:cs typeface="Arial"/>
              </a:rPr>
              <a:t>e</a:t>
            </a:r>
            <a:r>
              <a:rPr sz="1100" spc="0" dirty="0" smtClean="0">
                <a:latin typeface="Arial"/>
                <a:cs typeface="Arial"/>
              </a:rPr>
              <a:t>n </a:t>
            </a:r>
            <a:r>
              <a:rPr sz="1100" spc="-4" dirty="0" smtClean="0">
                <a:latin typeface="Arial"/>
                <a:cs typeface="Arial"/>
              </a:rPr>
              <a:t>w</a:t>
            </a:r>
            <a:r>
              <a:rPr sz="1100" spc="0" dirty="0" smtClean="0">
                <a:latin typeface="Arial"/>
                <a:cs typeface="Arial"/>
              </a:rPr>
              <a:t>e</a:t>
            </a:r>
            <a:r>
              <a:rPr sz="1100" spc="25" dirty="0" smtClean="0">
                <a:latin typeface="Arial"/>
                <a:cs typeface="Arial"/>
              </a:rPr>
              <a:t> </a:t>
            </a:r>
            <a:r>
              <a:rPr sz="1100" spc="4" dirty="0" smtClean="0">
                <a:latin typeface="Arial"/>
                <a:cs typeface="Arial"/>
              </a:rPr>
              <a:t>m</a:t>
            </a:r>
            <a:r>
              <a:rPr sz="1100" spc="0" dirty="0" smtClean="0">
                <a:latin typeface="Arial"/>
                <a:cs typeface="Arial"/>
              </a:rPr>
              <a:t>e</a:t>
            </a:r>
            <a:r>
              <a:rPr sz="1100" spc="-14" dirty="0" smtClean="0">
                <a:latin typeface="Arial"/>
                <a:cs typeface="Arial"/>
              </a:rPr>
              <a:t>e</a:t>
            </a:r>
            <a:r>
              <a:rPr sz="1100" spc="0" dirty="0" smtClean="0">
                <a:latin typeface="Arial"/>
                <a:cs typeface="Arial"/>
              </a:rPr>
              <a:t>t</a:t>
            </a:r>
            <a:r>
              <a:rPr sz="1100" spc="25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node</a:t>
            </a:r>
            <a:r>
              <a:rPr sz="1100" spc="15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X</a:t>
            </a:r>
            <a:r>
              <a:rPr sz="1100" spc="10" dirty="0" smtClean="0">
                <a:latin typeface="Arial"/>
                <a:cs typeface="Arial"/>
              </a:rPr>
              <a:t> </a:t>
            </a:r>
            <a:r>
              <a:rPr sz="1100" spc="-9" dirty="0" smtClean="0">
                <a:latin typeface="Arial"/>
                <a:cs typeface="Arial"/>
              </a:rPr>
              <a:t>(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h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s</a:t>
            </a:r>
            <a:r>
              <a:rPr sz="1100" spc="2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n</a:t>
            </a:r>
            <a:r>
              <a:rPr sz="1100" spc="-14" dirty="0" smtClean="0">
                <a:latin typeface="Arial"/>
                <a:cs typeface="Arial"/>
              </a:rPr>
              <a:t>o</a:t>
            </a:r>
            <a:r>
              <a:rPr sz="1100" spc="0" dirty="0" smtClean="0">
                <a:latin typeface="Arial"/>
                <a:cs typeface="Arial"/>
              </a:rPr>
              <a:t>de</a:t>
            </a:r>
            <a:r>
              <a:rPr sz="1100" spc="25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s</a:t>
            </a:r>
            <a:r>
              <a:rPr sz="1100" spc="2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co</a:t>
            </a:r>
            <a:r>
              <a:rPr sz="1100" spc="-4" dirty="0" smtClean="0">
                <a:latin typeface="Arial"/>
                <a:cs typeface="Arial"/>
              </a:rPr>
              <a:t>n</a:t>
            </a:r>
            <a:r>
              <a:rPr sz="1100" spc="0" dirty="0" smtClean="0">
                <a:latin typeface="Arial"/>
                <a:cs typeface="Arial"/>
              </a:rPr>
              <a:t>n</a:t>
            </a:r>
            <a:r>
              <a:rPr sz="1100" spc="-4" dirty="0" smtClean="0">
                <a:latin typeface="Arial"/>
                <a:cs typeface="Arial"/>
              </a:rPr>
              <a:t>e</a:t>
            </a:r>
            <a:r>
              <a:rPr sz="1100" spc="-9" dirty="0" smtClean="0">
                <a:latin typeface="Arial"/>
                <a:cs typeface="Arial"/>
              </a:rPr>
              <a:t>c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ed 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o</a:t>
            </a:r>
            <a:r>
              <a:rPr sz="1100" spc="4" dirty="0" smtClean="0">
                <a:latin typeface="Arial"/>
                <a:cs typeface="Arial"/>
              </a:rPr>
              <a:t> t</a:t>
            </a:r>
            <a:r>
              <a:rPr sz="1100" spc="0" dirty="0" smtClean="0">
                <a:latin typeface="Arial"/>
                <a:cs typeface="Arial"/>
              </a:rPr>
              <a:t>he</a:t>
            </a:r>
            <a:r>
              <a:rPr sz="1100" spc="15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p</a:t>
            </a:r>
            <a:r>
              <a:rPr sz="1100" spc="-9" dirty="0" smtClean="0">
                <a:latin typeface="Arial"/>
                <a:cs typeface="Arial"/>
              </a:rPr>
              <a:t>r</a:t>
            </a:r>
            <a:r>
              <a:rPr sz="1100" spc="0" dirty="0" smtClean="0">
                <a:latin typeface="Arial"/>
                <a:cs typeface="Arial"/>
              </a:rPr>
              <a:t>ev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o</a:t>
            </a:r>
            <a:r>
              <a:rPr sz="1100" spc="-4" dirty="0" smtClean="0">
                <a:latin typeface="Arial"/>
                <a:cs typeface="Arial"/>
              </a:rPr>
              <a:t>u</a:t>
            </a:r>
            <a:r>
              <a:rPr sz="1100" spc="0" dirty="0" smtClean="0">
                <a:latin typeface="Arial"/>
                <a:cs typeface="Arial"/>
              </a:rPr>
              <a:t>s</a:t>
            </a:r>
            <a:r>
              <a:rPr sz="1100" spc="2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X</a:t>
            </a:r>
            <a:r>
              <a:rPr sz="1100" spc="25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node</a:t>
            </a:r>
            <a:r>
              <a:rPr sz="1100" spc="2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us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ng</a:t>
            </a:r>
            <a:r>
              <a:rPr sz="1100" spc="10" dirty="0" smtClean="0">
                <a:latin typeface="Arial"/>
                <a:cs typeface="Arial"/>
              </a:rPr>
              <a:t> </a:t>
            </a:r>
            <a:r>
              <a:rPr sz="1100" spc="4" dirty="0" smtClean="0">
                <a:latin typeface="Arial"/>
                <a:cs typeface="Arial"/>
              </a:rPr>
              <a:t>m</a:t>
            </a:r>
            <a:r>
              <a:rPr sz="1100" spc="-14" dirty="0" smtClean="0">
                <a:latin typeface="Arial"/>
                <a:cs typeface="Arial"/>
              </a:rPr>
              <a:t>e</a:t>
            </a:r>
            <a:r>
              <a:rPr sz="1100" spc="-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a</a:t>
            </a:r>
            <a:r>
              <a:rPr sz="1100" spc="-4" dirty="0" smtClean="0">
                <a:latin typeface="Arial"/>
                <a:cs typeface="Arial"/>
              </a:rPr>
              <a:t>l</a:t>
            </a:r>
            <a:r>
              <a:rPr sz="1100" spc="0" dirty="0" smtClean="0">
                <a:latin typeface="Arial"/>
                <a:cs typeface="Arial"/>
              </a:rPr>
              <a:t>1 </a:t>
            </a:r>
            <a:r>
              <a:rPr sz="1100" spc="-4" dirty="0" smtClean="0">
                <a:latin typeface="Arial"/>
                <a:cs typeface="Arial"/>
              </a:rPr>
              <a:t>l</a:t>
            </a:r>
            <a:r>
              <a:rPr sz="1100" spc="9" dirty="0" smtClean="0">
                <a:latin typeface="Arial"/>
                <a:cs typeface="Arial"/>
              </a:rPr>
              <a:t>a</a:t>
            </a:r>
            <a:r>
              <a:rPr sz="1100" spc="-9" dirty="0" smtClean="0">
                <a:latin typeface="Arial"/>
                <a:cs typeface="Arial"/>
              </a:rPr>
              <a:t>y</a:t>
            </a:r>
            <a:r>
              <a:rPr sz="1100" spc="0" dirty="0" smtClean="0">
                <a:latin typeface="Arial"/>
                <a:cs typeface="Arial"/>
              </a:rPr>
              <a:t>er</a:t>
            </a:r>
            <a:r>
              <a:rPr sz="1100" spc="-4" dirty="0" smtClean="0">
                <a:latin typeface="Arial"/>
                <a:cs typeface="Arial"/>
              </a:rPr>
              <a:t>)</a:t>
            </a:r>
            <a:r>
              <a:rPr sz="1100" spc="0" dirty="0" smtClean="0">
                <a:latin typeface="Arial"/>
                <a:cs typeface="Arial"/>
              </a:rPr>
              <a:t>,</a:t>
            </a:r>
            <a:r>
              <a:rPr sz="1100" spc="9" dirty="0" smtClean="0">
                <a:latin typeface="Arial"/>
                <a:cs typeface="Arial"/>
              </a:rPr>
              <a:t> 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h</a:t>
            </a:r>
            <a:r>
              <a:rPr sz="1100" spc="-4" dirty="0" smtClean="0">
                <a:latin typeface="Arial"/>
                <a:cs typeface="Arial"/>
              </a:rPr>
              <a:t>e</a:t>
            </a:r>
            <a:r>
              <a:rPr sz="1100" spc="0" dirty="0" smtClean="0">
                <a:latin typeface="Arial"/>
                <a:cs typeface="Arial"/>
              </a:rPr>
              <a:t>n</a:t>
            </a:r>
            <a:r>
              <a:rPr sz="1100" spc="24" dirty="0" smtClean="0">
                <a:latin typeface="Arial"/>
                <a:cs typeface="Arial"/>
              </a:rPr>
              <a:t> </a:t>
            </a:r>
            <a:r>
              <a:rPr sz="1100" spc="-14" dirty="0" smtClean="0">
                <a:latin typeface="Arial"/>
                <a:cs typeface="Arial"/>
              </a:rPr>
              <a:t>w</a:t>
            </a:r>
            <a:r>
              <a:rPr sz="1100" spc="0" dirty="0" smtClean="0">
                <a:latin typeface="Arial"/>
                <a:cs typeface="Arial"/>
              </a:rPr>
              <a:t>e</a:t>
            </a:r>
            <a:r>
              <a:rPr sz="1100" spc="9" dirty="0" smtClean="0">
                <a:latin typeface="Arial"/>
                <a:cs typeface="Arial"/>
              </a:rPr>
              <a:t> </a:t>
            </a:r>
            <a:r>
              <a:rPr sz="1100" spc="4" dirty="0" smtClean="0">
                <a:latin typeface="Arial"/>
                <a:cs typeface="Arial"/>
              </a:rPr>
              <a:t>m</a:t>
            </a:r>
            <a:r>
              <a:rPr sz="1100" spc="0" dirty="0" smtClean="0">
                <a:latin typeface="Arial"/>
                <a:cs typeface="Arial"/>
              </a:rPr>
              <a:t>e</a:t>
            </a:r>
            <a:r>
              <a:rPr sz="1100" spc="-14" dirty="0" smtClean="0">
                <a:latin typeface="Arial"/>
                <a:cs typeface="Arial"/>
              </a:rPr>
              <a:t>e</a:t>
            </a:r>
            <a:r>
              <a:rPr sz="1100" spc="0" dirty="0" smtClean="0">
                <a:latin typeface="Arial"/>
                <a:cs typeface="Arial"/>
              </a:rPr>
              <a:t>t</a:t>
            </a:r>
            <a:r>
              <a:rPr sz="1100" spc="1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s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g</a:t>
            </a:r>
            <a:r>
              <a:rPr sz="1100" spc="-4" dirty="0" smtClean="0">
                <a:latin typeface="Arial"/>
                <a:cs typeface="Arial"/>
              </a:rPr>
              <a:t>n</a:t>
            </a:r>
            <a:r>
              <a:rPr sz="1100" spc="0" dirty="0" smtClean="0">
                <a:latin typeface="Arial"/>
                <a:cs typeface="Arial"/>
              </a:rPr>
              <a:t>al</a:t>
            </a:r>
            <a:r>
              <a:rPr sz="1100" spc="1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C</a:t>
            </a:r>
            <a:r>
              <a:rPr sz="1100" spc="19" dirty="0" smtClean="0">
                <a:latin typeface="Arial"/>
                <a:cs typeface="Arial"/>
              </a:rPr>
              <a:t> </a:t>
            </a:r>
            <a:r>
              <a:rPr sz="1100" spc="4" dirty="0" smtClean="0">
                <a:latin typeface="Arial"/>
                <a:cs typeface="Arial"/>
              </a:rPr>
              <a:t>(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4" dirty="0" smtClean="0">
                <a:latin typeface="Arial"/>
                <a:cs typeface="Arial"/>
              </a:rPr>
              <a:t>.</a:t>
            </a:r>
            <a:r>
              <a:rPr sz="1100" spc="-14" dirty="0" smtClean="0">
                <a:latin typeface="Arial"/>
                <a:cs typeface="Arial"/>
              </a:rPr>
              <a:t>e</a:t>
            </a:r>
            <a:r>
              <a:rPr sz="1100" spc="0" dirty="0" smtClean="0">
                <a:latin typeface="Arial"/>
                <a:cs typeface="Arial"/>
              </a:rPr>
              <a:t>.</a:t>
            </a:r>
            <a:r>
              <a:rPr sz="1100" spc="1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p</a:t>
            </a:r>
            <a:r>
              <a:rPr sz="1100" spc="-4" dirty="0" smtClean="0">
                <a:latin typeface="Arial"/>
                <a:cs typeface="Arial"/>
              </a:rPr>
              <a:t>ol</a:t>
            </a:r>
            <a:r>
              <a:rPr sz="1100" spc="-9" dirty="0" smtClean="0">
                <a:latin typeface="Arial"/>
                <a:cs typeface="Arial"/>
              </a:rPr>
              <a:t>y</a:t>
            </a:r>
            <a:r>
              <a:rPr sz="1100" spc="9" dirty="0" smtClean="0">
                <a:latin typeface="Arial"/>
                <a:cs typeface="Arial"/>
              </a:rPr>
              <a:t>s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4" dirty="0" smtClean="0">
                <a:latin typeface="Arial"/>
                <a:cs typeface="Arial"/>
              </a:rPr>
              <a:t>l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con</a:t>
            </a:r>
            <a:r>
              <a:rPr sz="1100" spc="39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wi</a:t>
            </a:r>
            <a:r>
              <a:rPr sz="1100" spc="4" dirty="0" smtClean="0">
                <a:latin typeface="Arial"/>
                <a:cs typeface="Arial"/>
              </a:rPr>
              <a:t>r</a:t>
            </a:r>
            <a:r>
              <a:rPr sz="1100" spc="0" dirty="0" smtClean="0">
                <a:latin typeface="Arial"/>
                <a:cs typeface="Arial"/>
              </a:rPr>
              <a:t>e</a:t>
            </a:r>
            <a:r>
              <a:rPr sz="1100" spc="-9" dirty="0" smtClean="0">
                <a:latin typeface="Arial"/>
                <a:cs typeface="Arial"/>
              </a:rPr>
              <a:t>)</a:t>
            </a:r>
            <a:r>
              <a:rPr sz="1100" spc="0" dirty="0" smtClean="0">
                <a:latin typeface="Arial"/>
                <a:cs typeface="Arial"/>
              </a:rPr>
              <a:t>,</a:t>
            </a:r>
            <a:r>
              <a:rPr sz="1100" spc="10" dirty="0" smtClean="0">
                <a:latin typeface="Arial"/>
                <a:cs typeface="Arial"/>
              </a:rPr>
              <a:t> 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h</a:t>
            </a:r>
            <a:r>
              <a:rPr sz="1100" spc="-4" dirty="0" smtClean="0">
                <a:latin typeface="Arial"/>
                <a:cs typeface="Arial"/>
              </a:rPr>
              <a:t>e</a:t>
            </a:r>
            <a:r>
              <a:rPr sz="1100" spc="0" dirty="0" smtClean="0">
                <a:latin typeface="Arial"/>
                <a:cs typeface="Arial"/>
              </a:rPr>
              <a:t>n</a:t>
            </a:r>
            <a:r>
              <a:rPr sz="1100" spc="25" dirty="0" smtClean="0">
                <a:latin typeface="Arial"/>
                <a:cs typeface="Arial"/>
              </a:rPr>
              <a:t> </a:t>
            </a:r>
            <a:r>
              <a:rPr sz="1100" spc="-14" dirty="0" smtClean="0">
                <a:latin typeface="Arial"/>
                <a:cs typeface="Arial"/>
              </a:rPr>
              <a:t>w</a:t>
            </a:r>
            <a:r>
              <a:rPr sz="1100" spc="0" dirty="0" smtClean="0">
                <a:latin typeface="Arial"/>
                <a:cs typeface="Arial"/>
              </a:rPr>
              <a:t>e</a:t>
            </a:r>
            <a:r>
              <a:rPr sz="1100" spc="25" dirty="0" smtClean="0">
                <a:latin typeface="Arial"/>
                <a:cs typeface="Arial"/>
              </a:rPr>
              <a:t> </a:t>
            </a:r>
            <a:r>
              <a:rPr sz="1100" spc="4" dirty="0" smtClean="0">
                <a:latin typeface="Arial"/>
                <a:cs typeface="Arial"/>
              </a:rPr>
              <a:t>m</a:t>
            </a:r>
            <a:r>
              <a:rPr sz="1100" spc="0" dirty="0" smtClean="0">
                <a:latin typeface="Arial"/>
                <a:cs typeface="Arial"/>
              </a:rPr>
              <a:t>e</a:t>
            </a:r>
            <a:r>
              <a:rPr sz="1100" spc="-14" dirty="0" smtClean="0">
                <a:latin typeface="Arial"/>
                <a:cs typeface="Arial"/>
              </a:rPr>
              <a:t>e</a:t>
            </a:r>
            <a:r>
              <a:rPr sz="1100" spc="0" dirty="0" smtClean="0">
                <a:latin typeface="Arial"/>
                <a:cs typeface="Arial"/>
              </a:rPr>
              <a:t>t</a:t>
            </a:r>
            <a:r>
              <a:rPr sz="1100" spc="20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node </a:t>
            </a:r>
            <a:r>
              <a:rPr sz="1100" spc="-4" dirty="0" smtClean="0">
                <a:latin typeface="Arial"/>
                <a:cs typeface="Arial"/>
              </a:rPr>
              <a:t>V</a:t>
            </a:r>
            <a:r>
              <a:rPr sz="1050" spc="0" baseline="-20705" dirty="0" smtClean="0">
                <a:latin typeface="Arial"/>
                <a:cs typeface="Arial"/>
              </a:rPr>
              <a:t>DD </a:t>
            </a:r>
            <a:r>
              <a:rPr sz="1100" spc="0" dirty="0" smtClean="0">
                <a:latin typeface="Arial"/>
                <a:cs typeface="Arial"/>
              </a:rPr>
              <a:t>a</a:t>
            </a:r>
            <a:r>
              <a:rPr sz="1100" spc="4" dirty="0" smtClean="0">
                <a:latin typeface="Arial"/>
                <a:cs typeface="Arial"/>
              </a:rPr>
              <a:t>g</a:t>
            </a:r>
            <a:r>
              <a:rPr sz="1100" spc="0" dirty="0" smtClean="0">
                <a:latin typeface="Arial"/>
                <a:cs typeface="Arial"/>
              </a:rPr>
              <a:t>a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n.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6114360" y="5294150"/>
            <a:ext cx="181098" cy="1140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 smtClean="0">
                <a:latin typeface="Arial"/>
                <a:cs typeface="Arial"/>
              </a:rPr>
              <a:t>A</a:t>
            </a:r>
            <a:endParaRPr sz="12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6501753" y="5294150"/>
            <a:ext cx="181098" cy="1140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 smtClean="0">
                <a:latin typeface="Arial"/>
                <a:cs typeface="Arial"/>
              </a:rPr>
              <a:t>B</a:t>
            </a:r>
            <a:endParaRPr sz="12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948366" y="5294150"/>
            <a:ext cx="191257" cy="1140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 smtClean="0">
                <a:latin typeface="Arial"/>
                <a:cs typeface="Arial"/>
              </a:rPr>
              <a:t>C</a:t>
            </a:r>
            <a:endParaRPr sz="12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7261656" y="5401092"/>
            <a:ext cx="363335" cy="1313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sz="1800" spc="4" baseline="7246" dirty="0" smtClean="0">
                <a:latin typeface="Arial"/>
                <a:cs typeface="Arial"/>
              </a:rPr>
              <a:t>V</a:t>
            </a:r>
            <a:r>
              <a:rPr sz="1200" spc="-4" baseline="-10870" dirty="0" smtClean="0">
                <a:latin typeface="Arial"/>
                <a:cs typeface="Arial"/>
              </a:rPr>
              <a:t>DD</a:t>
            </a:r>
            <a:endParaRPr sz="8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143827" y="5697810"/>
            <a:ext cx="181098" cy="1140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 smtClean="0">
                <a:latin typeface="Arial"/>
                <a:cs typeface="Arial"/>
              </a:rPr>
              <a:t>X</a:t>
            </a:r>
            <a:endParaRPr sz="12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978528" y="5993908"/>
            <a:ext cx="2282665" cy="1303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sz="1400" spc="0" dirty="0" smtClean="0">
                <a:latin typeface="Arial"/>
                <a:cs typeface="Arial"/>
              </a:rPr>
              <a:t>Mr. AHMED K. JAMEIL</a:t>
            </a:r>
            <a:endParaRPr sz="14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223760" y="6015656"/>
            <a:ext cx="467418" cy="1140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 smtClean="0">
                <a:latin typeface="Arial"/>
                <a:cs typeface="Arial"/>
              </a:rPr>
              <a:t>GND</a:t>
            </a:r>
            <a:endParaRPr sz="12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786035" y="5339222"/>
            <a:ext cx="248667" cy="11362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8" name="object 38"/>
          <p:cNvSpPr txBox="1"/>
          <p:nvPr/>
        </p:nvSpPr>
        <p:spPr>
          <a:xfrm>
            <a:off x="6034702" y="5339222"/>
            <a:ext cx="421758" cy="11362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7" name="object 37"/>
          <p:cNvSpPr txBox="1"/>
          <p:nvPr/>
        </p:nvSpPr>
        <p:spPr>
          <a:xfrm>
            <a:off x="6456461" y="5339222"/>
            <a:ext cx="421606" cy="11362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6" name="object 36"/>
          <p:cNvSpPr txBox="1"/>
          <p:nvPr/>
        </p:nvSpPr>
        <p:spPr>
          <a:xfrm>
            <a:off x="6878067" y="5339222"/>
            <a:ext cx="248759" cy="11362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5" name="object 35"/>
          <p:cNvSpPr txBox="1"/>
          <p:nvPr/>
        </p:nvSpPr>
        <p:spPr>
          <a:xfrm>
            <a:off x="5786035" y="5452843"/>
            <a:ext cx="56920" cy="121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5842955" y="5452843"/>
            <a:ext cx="38968" cy="121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5881924" y="5452843"/>
            <a:ext cx="152778" cy="2019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2" name="object 32"/>
          <p:cNvSpPr txBox="1"/>
          <p:nvPr/>
        </p:nvSpPr>
        <p:spPr>
          <a:xfrm>
            <a:off x="6034702" y="5452843"/>
            <a:ext cx="421758" cy="2019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1" name="object 31"/>
          <p:cNvSpPr txBox="1"/>
          <p:nvPr/>
        </p:nvSpPr>
        <p:spPr>
          <a:xfrm>
            <a:off x="6456461" y="5452843"/>
            <a:ext cx="421606" cy="2019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0" name="object 30"/>
          <p:cNvSpPr txBox="1"/>
          <p:nvPr/>
        </p:nvSpPr>
        <p:spPr>
          <a:xfrm>
            <a:off x="6878068" y="5452843"/>
            <a:ext cx="153728" cy="2019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9" name="object 29"/>
          <p:cNvSpPr txBox="1"/>
          <p:nvPr/>
        </p:nvSpPr>
        <p:spPr>
          <a:xfrm>
            <a:off x="7031797" y="5452843"/>
            <a:ext cx="95029" cy="2019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8" name="object 28"/>
          <p:cNvSpPr txBox="1"/>
          <p:nvPr/>
        </p:nvSpPr>
        <p:spPr>
          <a:xfrm>
            <a:off x="5786035" y="5654747"/>
            <a:ext cx="248667" cy="1244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7" name="object 27"/>
          <p:cNvSpPr txBox="1"/>
          <p:nvPr/>
        </p:nvSpPr>
        <p:spPr>
          <a:xfrm>
            <a:off x="6034702" y="5654747"/>
            <a:ext cx="421758" cy="1244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6" name="object 26"/>
          <p:cNvSpPr txBox="1"/>
          <p:nvPr/>
        </p:nvSpPr>
        <p:spPr>
          <a:xfrm>
            <a:off x="6456462" y="5654747"/>
            <a:ext cx="267723" cy="1244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5" name="object 25"/>
          <p:cNvSpPr txBox="1"/>
          <p:nvPr/>
        </p:nvSpPr>
        <p:spPr>
          <a:xfrm>
            <a:off x="6724184" y="5654747"/>
            <a:ext cx="153882" cy="991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4" name="object 24"/>
          <p:cNvSpPr txBox="1"/>
          <p:nvPr/>
        </p:nvSpPr>
        <p:spPr>
          <a:xfrm>
            <a:off x="6878067" y="5654747"/>
            <a:ext cx="248759" cy="991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3" name="object 23"/>
          <p:cNvSpPr txBox="1"/>
          <p:nvPr/>
        </p:nvSpPr>
        <p:spPr>
          <a:xfrm>
            <a:off x="5786035" y="5768368"/>
            <a:ext cx="824156" cy="1130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2" name="object 22"/>
          <p:cNvSpPr txBox="1"/>
          <p:nvPr/>
        </p:nvSpPr>
        <p:spPr>
          <a:xfrm>
            <a:off x="6610191" y="5753850"/>
            <a:ext cx="267875" cy="1275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1" name="object 21"/>
          <p:cNvSpPr txBox="1"/>
          <p:nvPr/>
        </p:nvSpPr>
        <p:spPr>
          <a:xfrm>
            <a:off x="6878068" y="5753849"/>
            <a:ext cx="153728" cy="253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7031797" y="5753849"/>
            <a:ext cx="95029" cy="253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786036" y="5779221"/>
            <a:ext cx="95889" cy="1022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8" name="object 18"/>
          <p:cNvSpPr txBox="1"/>
          <p:nvPr/>
        </p:nvSpPr>
        <p:spPr>
          <a:xfrm>
            <a:off x="5881924" y="5779221"/>
            <a:ext cx="152778" cy="1022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7" name="object 17"/>
          <p:cNvSpPr txBox="1"/>
          <p:nvPr/>
        </p:nvSpPr>
        <p:spPr>
          <a:xfrm>
            <a:off x="6034702" y="5779221"/>
            <a:ext cx="421758" cy="1022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6" name="object 16"/>
          <p:cNvSpPr txBox="1"/>
          <p:nvPr/>
        </p:nvSpPr>
        <p:spPr>
          <a:xfrm>
            <a:off x="6456461" y="5779221"/>
            <a:ext cx="153730" cy="1022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5" name="object 15"/>
          <p:cNvSpPr txBox="1"/>
          <p:nvPr/>
        </p:nvSpPr>
        <p:spPr>
          <a:xfrm>
            <a:off x="6610191" y="5779221"/>
            <a:ext cx="267875" cy="1022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4" name="object 14"/>
          <p:cNvSpPr txBox="1"/>
          <p:nvPr/>
        </p:nvSpPr>
        <p:spPr>
          <a:xfrm>
            <a:off x="6878068" y="5779221"/>
            <a:ext cx="153728" cy="1022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3" name="object 13"/>
          <p:cNvSpPr txBox="1"/>
          <p:nvPr/>
        </p:nvSpPr>
        <p:spPr>
          <a:xfrm>
            <a:off x="7031797" y="5779221"/>
            <a:ext cx="95029" cy="1022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2" name="object 12"/>
          <p:cNvSpPr txBox="1"/>
          <p:nvPr/>
        </p:nvSpPr>
        <p:spPr>
          <a:xfrm>
            <a:off x="5786035" y="5881440"/>
            <a:ext cx="248667" cy="2018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1" name="object 11"/>
          <p:cNvSpPr txBox="1"/>
          <p:nvPr/>
        </p:nvSpPr>
        <p:spPr>
          <a:xfrm>
            <a:off x="6034702" y="5881440"/>
            <a:ext cx="191931" cy="2018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0" name="object 10"/>
          <p:cNvSpPr txBox="1"/>
          <p:nvPr/>
        </p:nvSpPr>
        <p:spPr>
          <a:xfrm>
            <a:off x="6226634" y="5881440"/>
            <a:ext cx="229826" cy="2018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" name="object 9"/>
          <p:cNvSpPr txBox="1"/>
          <p:nvPr/>
        </p:nvSpPr>
        <p:spPr>
          <a:xfrm>
            <a:off x="6456461" y="5881440"/>
            <a:ext cx="421606" cy="2018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" name="object 8"/>
          <p:cNvSpPr txBox="1"/>
          <p:nvPr/>
        </p:nvSpPr>
        <p:spPr>
          <a:xfrm>
            <a:off x="6878067" y="5881440"/>
            <a:ext cx="248759" cy="2018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" name="object 7"/>
          <p:cNvSpPr txBox="1"/>
          <p:nvPr/>
        </p:nvSpPr>
        <p:spPr>
          <a:xfrm>
            <a:off x="1534228188" y="6070633"/>
            <a:ext cx="0" cy="253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786035" y="6083318"/>
            <a:ext cx="248667" cy="1268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034702" y="6083319"/>
            <a:ext cx="421758" cy="1638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6456461" y="6083319"/>
            <a:ext cx="421606" cy="1638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6878067" y="6083319"/>
            <a:ext cx="248759" cy="1638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818894" y="472323"/>
            <a:ext cx="6562661" cy="24119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  <p:extLst>
      <p:ext uri="{BB962C8B-B14F-4D97-AF65-F5344CB8AC3E}">
        <p14:creationId xmlns:p14="http://schemas.microsoft.com/office/powerpoint/2010/main" val="4004398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818894" y="472404"/>
            <a:ext cx="6562661" cy="24119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18894" y="472323"/>
            <a:ext cx="6562661" cy="2411947"/>
          </a:xfrm>
          <a:custGeom>
            <a:avLst/>
            <a:gdLst/>
            <a:ahLst/>
            <a:cxnLst/>
            <a:rect l="l" t="t" r="r" b="b"/>
            <a:pathLst>
              <a:path w="5432425" h="3760851">
                <a:moveTo>
                  <a:pt x="0" y="3760851"/>
                </a:moveTo>
                <a:lnTo>
                  <a:pt x="5432425" y="3760851"/>
                </a:lnTo>
                <a:lnTo>
                  <a:pt x="5432425" y="0"/>
                </a:lnTo>
                <a:lnTo>
                  <a:pt x="0" y="0"/>
                </a:lnTo>
                <a:lnTo>
                  <a:pt x="0" y="3760851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75096" y="3066586"/>
            <a:ext cx="3775295" cy="1062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30"/>
              </a:lnSpc>
              <a:spcBef>
                <a:spcPts val="61"/>
              </a:spcBef>
            </a:pPr>
            <a:r>
              <a:rPr sz="1100" spc="-4" dirty="0" smtClean="0">
                <a:latin typeface="Arial"/>
                <a:cs typeface="Arial"/>
              </a:rPr>
              <a:t>E</a:t>
            </a:r>
            <a:r>
              <a:rPr sz="1100" spc="-9" dirty="0" smtClean="0">
                <a:latin typeface="Arial"/>
                <a:cs typeface="Arial"/>
              </a:rPr>
              <a:t>x</a:t>
            </a:r>
            <a:r>
              <a:rPr sz="1100" spc="0" dirty="0" smtClean="0">
                <a:latin typeface="Arial"/>
                <a:cs typeface="Arial"/>
              </a:rPr>
              <a:t>amp</a:t>
            </a:r>
            <a:r>
              <a:rPr sz="1100" spc="-4" dirty="0" smtClean="0">
                <a:latin typeface="Arial"/>
                <a:cs typeface="Arial"/>
              </a:rPr>
              <a:t>l</a:t>
            </a:r>
            <a:r>
              <a:rPr sz="1100" spc="0" dirty="0" smtClean="0">
                <a:latin typeface="Arial"/>
                <a:cs typeface="Arial"/>
              </a:rPr>
              <a:t>es</a:t>
            </a:r>
            <a:r>
              <a:rPr sz="1100" spc="-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of</a:t>
            </a:r>
            <a:r>
              <a:rPr sz="1100" spc="-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co</a:t>
            </a:r>
            <a:r>
              <a:rPr sz="1100" spc="-4" dirty="0" smtClean="0">
                <a:latin typeface="Arial"/>
                <a:cs typeface="Arial"/>
              </a:rPr>
              <a:t>n</a:t>
            </a:r>
            <a:r>
              <a:rPr sz="1100" spc="0" dirty="0" smtClean="0">
                <a:latin typeface="Arial"/>
                <a:cs typeface="Arial"/>
              </a:rPr>
              <a:t>s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s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e</a:t>
            </a:r>
            <a:r>
              <a:rPr sz="1100" spc="-4" dirty="0" smtClean="0">
                <a:latin typeface="Arial"/>
                <a:cs typeface="Arial"/>
              </a:rPr>
              <a:t>n</a:t>
            </a:r>
            <a:r>
              <a:rPr sz="1100" spc="0" dirty="0" smtClean="0">
                <a:latin typeface="Arial"/>
                <a:cs typeface="Arial"/>
              </a:rPr>
              <a:t>t</a:t>
            </a:r>
            <a:r>
              <a:rPr sz="1100" spc="-9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E</a:t>
            </a:r>
            <a:r>
              <a:rPr sz="1100" spc="0" dirty="0" smtClean="0">
                <a:latin typeface="Arial"/>
                <a:cs typeface="Arial"/>
              </a:rPr>
              <a:t>u</a:t>
            </a:r>
            <a:r>
              <a:rPr sz="1100" spc="-4" dirty="0" smtClean="0">
                <a:latin typeface="Arial"/>
                <a:cs typeface="Arial"/>
              </a:rPr>
              <a:t>l</a:t>
            </a:r>
            <a:r>
              <a:rPr sz="1100" spc="0" dirty="0" smtClean="0">
                <a:latin typeface="Arial"/>
                <a:cs typeface="Arial"/>
              </a:rPr>
              <a:t>er p</a:t>
            </a:r>
            <a:r>
              <a:rPr sz="1100" spc="-4" dirty="0" smtClean="0">
                <a:latin typeface="Arial"/>
                <a:cs typeface="Arial"/>
              </a:rPr>
              <a:t>a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h:</a:t>
            </a:r>
            <a:r>
              <a:rPr sz="1100" spc="-25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ABDC</a:t>
            </a:r>
            <a:r>
              <a:rPr sz="1100" spc="0" dirty="0" smtClean="0">
                <a:latin typeface="Arial"/>
                <a:cs typeface="Arial"/>
              </a:rPr>
              <a:t>,</a:t>
            </a:r>
            <a:r>
              <a:rPr sz="1100" spc="24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BDCA</a:t>
            </a:r>
            <a:r>
              <a:rPr sz="1100" spc="0" dirty="0" smtClean="0"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75096" y="3346281"/>
            <a:ext cx="3559889" cy="1062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30"/>
              </a:lnSpc>
              <a:spcBef>
                <a:spcPts val="61"/>
              </a:spcBef>
            </a:pPr>
            <a:r>
              <a:rPr sz="1100" spc="-4" dirty="0" smtClean="0">
                <a:latin typeface="Arial"/>
                <a:cs typeface="Arial"/>
              </a:rPr>
              <a:t>E</a:t>
            </a:r>
            <a:r>
              <a:rPr sz="1100" spc="-9" dirty="0" smtClean="0">
                <a:latin typeface="Arial"/>
                <a:cs typeface="Arial"/>
              </a:rPr>
              <a:t>x</a:t>
            </a:r>
            <a:r>
              <a:rPr sz="1100" spc="0" dirty="0" smtClean="0">
                <a:latin typeface="Arial"/>
                <a:cs typeface="Arial"/>
              </a:rPr>
              <a:t>amp</a:t>
            </a:r>
            <a:r>
              <a:rPr sz="1100" spc="-4" dirty="0" smtClean="0">
                <a:latin typeface="Arial"/>
                <a:cs typeface="Arial"/>
              </a:rPr>
              <a:t>l</a:t>
            </a:r>
            <a:r>
              <a:rPr sz="1100" spc="0" dirty="0" smtClean="0">
                <a:latin typeface="Arial"/>
                <a:cs typeface="Arial"/>
              </a:rPr>
              <a:t>es</a:t>
            </a:r>
            <a:r>
              <a:rPr sz="1100" spc="-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of</a:t>
            </a:r>
            <a:r>
              <a:rPr sz="1100" spc="-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bad</a:t>
            </a:r>
            <a:r>
              <a:rPr sz="1100" spc="-4" dirty="0" smtClean="0">
                <a:latin typeface="Arial"/>
                <a:cs typeface="Arial"/>
              </a:rPr>
              <a:t> i</a:t>
            </a:r>
            <a:r>
              <a:rPr sz="1100" spc="0" dirty="0" smtClean="0">
                <a:latin typeface="Arial"/>
                <a:cs typeface="Arial"/>
              </a:rPr>
              <a:t>n</a:t>
            </a:r>
            <a:r>
              <a:rPr sz="1100" spc="-4" dirty="0" smtClean="0">
                <a:latin typeface="Arial"/>
                <a:cs typeface="Arial"/>
              </a:rPr>
              <a:t>p</a:t>
            </a:r>
            <a:r>
              <a:rPr sz="1100" spc="0" dirty="0" smtClean="0">
                <a:latin typeface="Arial"/>
                <a:cs typeface="Arial"/>
              </a:rPr>
              <a:t>ut orderi</a:t>
            </a:r>
            <a:r>
              <a:rPr sz="1100" spc="-4" dirty="0" smtClean="0">
                <a:latin typeface="Arial"/>
                <a:cs typeface="Arial"/>
              </a:rPr>
              <a:t>n</a:t>
            </a:r>
            <a:r>
              <a:rPr sz="1100" spc="9" dirty="0" smtClean="0">
                <a:latin typeface="Arial"/>
                <a:cs typeface="Arial"/>
              </a:rPr>
              <a:t>g</a:t>
            </a:r>
            <a:r>
              <a:rPr sz="1100" spc="0" dirty="0" smtClean="0">
                <a:latin typeface="Arial"/>
                <a:cs typeface="Arial"/>
              </a:rPr>
              <a:t>:</a:t>
            </a:r>
            <a:r>
              <a:rPr sz="1100" spc="-25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DACB</a:t>
            </a:r>
            <a:r>
              <a:rPr sz="1100" spc="0" dirty="0" smtClean="0">
                <a:latin typeface="Arial"/>
                <a:cs typeface="Arial"/>
              </a:rPr>
              <a:t>,</a:t>
            </a:r>
            <a:r>
              <a:rPr sz="1100" spc="14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BCAD</a:t>
            </a:r>
            <a:r>
              <a:rPr sz="1100" spc="0" dirty="0" smtClean="0"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78528" y="5993908"/>
            <a:ext cx="2282665" cy="1303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sz="1400" spc="0" dirty="0" smtClean="0">
                <a:latin typeface="Arial"/>
                <a:cs typeface="Arial"/>
              </a:rPr>
              <a:t>Mr. AHMED K. JAMEIL</a:t>
            </a:r>
            <a:endParaRPr sz="14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18894" y="472323"/>
            <a:ext cx="6562661" cy="24119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  <p:extLst>
      <p:ext uri="{BB962C8B-B14F-4D97-AF65-F5344CB8AC3E}">
        <p14:creationId xmlns:p14="http://schemas.microsoft.com/office/powerpoint/2010/main" val="349717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818894" y="472404"/>
            <a:ext cx="6562661" cy="24119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18894" y="472323"/>
            <a:ext cx="6562661" cy="2411947"/>
          </a:xfrm>
          <a:custGeom>
            <a:avLst/>
            <a:gdLst/>
            <a:ahLst/>
            <a:cxnLst/>
            <a:rect l="l" t="t" r="r" b="b"/>
            <a:pathLst>
              <a:path w="5432425" h="3760851">
                <a:moveTo>
                  <a:pt x="0" y="3760851"/>
                </a:moveTo>
                <a:lnTo>
                  <a:pt x="5432425" y="3760851"/>
                </a:lnTo>
                <a:lnTo>
                  <a:pt x="5432425" y="0"/>
                </a:lnTo>
                <a:lnTo>
                  <a:pt x="0" y="0"/>
                </a:lnTo>
                <a:lnTo>
                  <a:pt x="0" y="3760851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666049" y="3056371"/>
            <a:ext cx="910871" cy="0"/>
          </a:xfrm>
          <a:custGeom>
            <a:avLst/>
            <a:gdLst/>
            <a:ahLst/>
            <a:cxnLst/>
            <a:rect l="l" t="t" r="r" b="b"/>
            <a:pathLst>
              <a:path w="753999">
                <a:moveTo>
                  <a:pt x="0" y="0"/>
                </a:moveTo>
                <a:lnTo>
                  <a:pt x="7539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75095" y="3066586"/>
            <a:ext cx="5861124" cy="3966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just">
              <a:lnSpc>
                <a:spcPts val="1264"/>
              </a:lnSpc>
              <a:spcBef>
                <a:spcPts val="25"/>
              </a:spcBef>
            </a:pPr>
            <a:r>
              <a:rPr sz="1100" spc="-4" dirty="0" smtClean="0">
                <a:latin typeface="Arial"/>
                <a:cs typeface="Arial"/>
              </a:rPr>
              <a:t>Si</a:t>
            </a:r>
            <a:r>
              <a:rPr sz="1100" spc="0" dirty="0" smtClean="0">
                <a:latin typeface="Arial"/>
                <a:cs typeface="Arial"/>
              </a:rPr>
              <a:t>nce</a:t>
            </a:r>
            <a:r>
              <a:rPr sz="1100" spc="13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no</a:t>
            </a:r>
            <a:r>
              <a:rPr sz="1100" spc="13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co</a:t>
            </a:r>
            <a:r>
              <a:rPr sz="1100" spc="-4" dirty="0" smtClean="0">
                <a:latin typeface="Arial"/>
                <a:cs typeface="Arial"/>
              </a:rPr>
              <a:t>n</a:t>
            </a:r>
            <a:r>
              <a:rPr sz="1100" spc="0" dirty="0" smtClean="0">
                <a:latin typeface="Arial"/>
                <a:cs typeface="Arial"/>
              </a:rPr>
              <a:t>s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s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e</a:t>
            </a:r>
            <a:r>
              <a:rPr sz="1100" spc="-14" dirty="0" smtClean="0">
                <a:latin typeface="Arial"/>
                <a:cs typeface="Arial"/>
              </a:rPr>
              <a:t>n</a:t>
            </a:r>
            <a:r>
              <a:rPr sz="1100" spc="0" dirty="0" smtClean="0">
                <a:latin typeface="Arial"/>
                <a:cs typeface="Arial"/>
              </a:rPr>
              <a:t>t</a:t>
            </a:r>
            <a:r>
              <a:rPr sz="1100" spc="134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E</a:t>
            </a:r>
            <a:r>
              <a:rPr sz="1100" spc="0" dirty="0" smtClean="0">
                <a:latin typeface="Arial"/>
                <a:cs typeface="Arial"/>
              </a:rPr>
              <a:t>u</a:t>
            </a:r>
            <a:r>
              <a:rPr sz="1100" spc="-4" dirty="0" smtClean="0">
                <a:latin typeface="Arial"/>
                <a:cs typeface="Arial"/>
              </a:rPr>
              <a:t>l</a:t>
            </a:r>
            <a:r>
              <a:rPr sz="1100" spc="0" dirty="0" smtClean="0">
                <a:latin typeface="Arial"/>
                <a:cs typeface="Arial"/>
              </a:rPr>
              <a:t>er</a:t>
            </a:r>
            <a:r>
              <a:rPr sz="1100" spc="12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p</a:t>
            </a:r>
            <a:r>
              <a:rPr sz="1100" spc="-14" dirty="0" smtClean="0">
                <a:latin typeface="Arial"/>
                <a:cs typeface="Arial"/>
              </a:rPr>
              <a:t>a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h</a:t>
            </a:r>
            <a:r>
              <a:rPr sz="1100" spc="12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e</a:t>
            </a:r>
            <a:r>
              <a:rPr sz="1100" spc="-14" dirty="0" smtClean="0">
                <a:latin typeface="Arial"/>
                <a:cs typeface="Arial"/>
              </a:rPr>
              <a:t>x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s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s</a:t>
            </a:r>
            <a:r>
              <a:rPr sz="1100" spc="129" dirty="0" smtClean="0">
                <a:latin typeface="Arial"/>
                <a:cs typeface="Arial"/>
              </a:rPr>
              <a:t> </a:t>
            </a:r>
            <a:r>
              <a:rPr sz="1100" spc="4" dirty="0" smtClean="0">
                <a:latin typeface="Arial"/>
                <a:cs typeface="Arial"/>
              </a:rPr>
              <a:t>f</a:t>
            </a:r>
            <a:r>
              <a:rPr sz="1100" spc="-14" dirty="0" smtClean="0">
                <a:latin typeface="Arial"/>
                <a:cs typeface="Arial"/>
              </a:rPr>
              <a:t>o</a:t>
            </a:r>
            <a:r>
              <a:rPr sz="1100" spc="0" dirty="0" smtClean="0">
                <a:latin typeface="Arial"/>
                <a:cs typeface="Arial"/>
              </a:rPr>
              <a:t>r</a:t>
            </a:r>
            <a:r>
              <a:rPr sz="1100" spc="13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y</a:t>
            </a:r>
            <a:r>
              <a:rPr sz="1100" spc="11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=</a:t>
            </a:r>
            <a:r>
              <a:rPr sz="1100" spc="12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a</a:t>
            </a:r>
            <a:r>
              <a:rPr sz="1100" spc="11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+</a:t>
            </a:r>
            <a:r>
              <a:rPr sz="1100" spc="12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b</a:t>
            </a:r>
            <a:r>
              <a:rPr sz="1100" spc="-14" dirty="0" smtClean="0">
                <a:latin typeface="Arial"/>
                <a:cs typeface="Arial"/>
              </a:rPr>
              <a:t>c</a:t>
            </a:r>
            <a:r>
              <a:rPr sz="1100" spc="0" dirty="0" smtClean="0">
                <a:latin typeface="Arial"/>
                <a:cs typeface="Arial"/>
              </a:rPr>
              <a:t>+</a:t>
            </a:r>
            <a:r>
              <a:rPr sz="1100" spc="12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d</a:t>
            </a:r>
            <a:r>
              <a:rPr sz="1100" spc="-14" dirty="0" smtClean="0">
                <a:latin typeface="Arial"/>
                <a:cs typeface="Arial"/>
              </a:rPr>
              <a:t>e</a:t>
            </a:r>
            <a:r>
              <a:rPr sz="1100" spc="0" dirty="0" smtClean="0">
                <a:latin typeface="Arial"/>
                <a:cs typeface="Arial"/>
              </a:rPr>
              <a:t>,</a:t>
            </a:r>
            <a:r>
              <a:rPr sz="1100" spc="129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t</a:t>
            </a:r>
            <a:r>
              <a:rPr sz="1100" spc="129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s</a:t>
            </a:r>
            <a:r>
              <a:rPr sz="1100" spc="139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4" dirty="0" smtClean="0">
                <a:latin typeface="Arial"/>
                <a:cs typeface="Arial"/>
              </a:rPr>
              <a:t>m</a:t>
            </a:r>
            <a:r>
              <a:rPr sz="1100" spc="0" dirty="0" smtClean="0">
                <a:latin typeface="Arial"/>
                <a:cs typeface="Arial"/>
              </a:rPr>
              <a:t>p</a:t>
            </a:r>
            <a:r>
              <a:rPr sz="1100" spc="-4" dirty="0" smtClean="0">
                <a:latin typeface="Arial"/>
                <a:cs typeface="Arial"/>
              </a:rPr>
              <a:t>o</a:t>
            </a:r>
            <a:r>
              <a:rPr sz="1100" spc="0" dirty="0" smtClean="0">
                <a:latin typeface="Arial"/>
                <a:cs typeface="Arial"/>
              </a:rPr>
              <a:t>ss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b</a:t>
            </a:r>
            <a:r>
              <a:rPr sz="1100" spc="-4" dirty="0" smtClean="0">
                <a:latin typeface="Arial"/>
                <a:cs typeface="Arial"/>
              </a:rPr>
              <a:t>l</a:t>
            </a:r>
            <a:r>
              <a:rPr sz="1100" spc="0" dirty="0" smtClean="0">
                <a:latin typeface="Arial"/>
                <a:cs typeface="Arial"/>
              </a:rPr>
              <a:t>e</a:t>
            </a:r>
            <a:r>
              <a:rPr sz="1100" spc="125" dirty="0" smtClean="0">
                <a:latin typeface="Arial"/>
                <a:cs typeface="Arial"/>
              </a:rPr>
              <a:t> </a:t>
            </a:r>
            <a:r>
              <a:rPr sz="1100" spc="4" dirty="0" smtClean="0">
                <a:latin typeface="Arial"/>
                <a:cs typeface="Arial"/>
              </a:rPr>
              <a:t>to </a:t>
            </a:r>
            <a:r>
              <a:rPr sz="1100" spc="0" dirty="0" smtClean="0">
                <a:latin typeface="Arial"/>
                <a:cs typeface="Arial"/>
              </a:rPr>
              <a:t>draw a</a:t>
            </a:r>
            <a:r>
              <a:rPr sz="1100" spc="1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s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n</a:t>
            </a:r>
            <a:r>
              <a:rPr sz="1100" spc="4" dirty="0" smtClean="0">
                <a:latin typeface="Arial"/>
                <a:cs typeface="Arial"/>
              </a:rPr>
              <a:t>g</a:t>
            </a:r>
            <a:r>
              <a:rPr sz="1100" spc="-4" dirty="0" smtClean="0">
                <a:latin typeface="Arial"/>
                <a:cs typeface="Arial"/>
              </a:rPr>
              <a:t>l</a:t>
            </a:r>
            <a:r>
              <a:rPr sz="1100" spc="0" dirty="0" smtClean="0">
                <a:latin typeface="Arial"/>
                <a:cs typeface="Arial"/>
              </a:rPr>
              <a:t>e</a:t>
            </a:r>
            <a:r>
              <a:rPr sz="1100" spc="14" dirty="0" smtClean="0">
                <a:latin typeface="Arial"/>
                <a:cs typeface="Arial"/>
              </a:rPr>
              <a:t> </a:t>
            </a:r>
            <a:r>
              <a:rPr sz="1100" spc="-9" dirty="0" smtClean="0">
                <a:latin typeface="Arial"/>
                <a:cs typeface="Arial"/>
              </a:rPr>
              <a:t>s</a:t>
            </a:r>
            <a:r>
              <a:rPr sz="1100" spc="4" dirty="0" smtClean="0">
                <a:latin typeface="Arial"/>
                <a:cs typeface="Arial"/>
              </a:rPr>
              <a:t>tr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p</a:t>
            </a:r>
            <a:r>
              <a:rPr sz="1100" spc="14" dirty="0" smtClean="0">
                <a:latin typeface="Arial"/>
                <a:cs typeface="Arial"/>
              </a:rPr>
              <a:t> </a:t>
            </a:r>
            <a:r>
              <a:rPr sz="1100" spc="-14" dirty="0" smtClean="0">
                <a:latin typeface="Arial"/>
                <a:cs typeface="Arial"/>
              </a:rPr>
              <a:t>o</a:t>
            </a:r>
            <a:r>
              <a:rPr sz="1100" spc="0" dirty="0" smtClean="0">
                <a:latin typeface="Arial"/>
                <a:cs typeface="Arial"/>
              </a:rPr>
              <a:t>f</a:t>
            </a:r>
            <a:r>
              <a:rPr sz="1100" spc="9" dirty="0" smtClean="0">
                <a:latin typeface="Arial"/>
                <a:cs typeface="Arial"/>
              </a:rPr>
              <a:t> </a:t>
            </a:r>
            <a:r>
              <a:rPr sz="1100" spc="-9" dirty="0" smtClean="0">
                <a:latin typeface="Arial"/>
                <a:cs typeface="Arial"/>
              </a:rPr>
              <a:t>n</a:t>
            </a:r>
            <a:r>
              <a:rPr sz="1100" spc="4" dirty="0" smtClean="0">
                <a:latin typeface="Arial"/>
                <a:cs typeface="Arial"/>
              </a:rPr>
              <a:t>-</a:t>
            </a:r>
            <a:r>
              <a:rPr sz="1100" spc="0" dirty="0" smtClean="0">
                <a:latin typeface="Arial"/>
                <a:cs typeface="Arial"/>
              </a:rPr>
              <a:t>d</a:t>
            </a:r>
            <a:r>
              <a:rPr sz="1100" spc="-19" dirty="0" smtClean="0">
                <a:latin typeface="Arial"/>
                <a:cs typeface="Arial"/>
              </a:rPr>
              <a:t>i</a:t>
            </a:r>
            <a:r>
              <a:rPr sz="1100" spc="4" dirty="0" smtClean="0">
                <a:latin typeface="Arial"/>
                <a:cs typeface="Arial"/>
              </a:rPr>
              <a:t>ff</a:t>
            </a:r>
            <a:r>
              <a:rPr sz="1100" spc="0" dirty="0" smtClean="0">
                <a:latin typeface="Arial"/>
                <a:cs typeface="Arial"/>
              </a:rPr>
              <a:t>us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on</a:t>
            </a:r>
            <a:r>
              <a:rPr sz="1100" spc="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and</a:t>
            </a:r>
            <a:r>
              <a:rPr sz="1100" spc="9" dirty="0" smtClean="0">
                <a:latin typeface="Arial"/>
                <a:cs typeface="Arial"/>
              </a:rPr>
              <a:t> </a:t>
            </a:r>
            <a:r>
              <a:rPr sz="1100" spc="-14" dirty="0" smtClean="0">
                <a:latin typeface="Arial"/>
                <a:cs typeface="Arial"/>
              </a:rPr>
              <a:t>p</a:t>
            </a:r>
            <a:r>
              <a:rPr sz="1100" spc="4" dirty="0" smtClean="0">
                <a:latin typeface="Arial"/>
                <a:cs typeface="Arial"/>
              </a:rPr>
              <a:t>-</a:t>
            </a:r>
            <a:r>
              <a:rPr sz="1100" spc="0" dirty="0" smtClean="0">
                <a:latin typeface="Arial"/>
                <a:cs typeface="Arial"/>
              </a:rPr>
              <a:t>d</a:t>
            </a:r>
            <a:r>
              <a:rPr sz="1100" spc="-19" dirty="0" smtClean="0">
                <a:latin typeface="Arial"/>
                <a:cs typeface="Arial"/>
              </a:rPr>
              <a:t>i</a:t>
            </a:r>
            <a:r>
              <a:rPr sz="1100" spc="4" dirty="0" smtClean="0">
                <a:latin typeface="Arial"/>
                <a:cs typeface="Arial"/>
              </a:rPr>
              <a:t>ff</a:t>
            </a:r>
            <a:r>
              <a:rPr sz="1100" spc="0" dirty="0" smtClean="0">
                <a:latin typeface="Arial"/>
                <a:cs typeface="Arial"/>
              </a:rPr>
              <a:t>us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-14" dirty="0" smtClean="0">
                <a:latin typeface="Arial"/>
                <a:cs typeface="Arial"/>
              </a:rPr>
              <a:t>o</a:t>
            </a:r>
            <a:r>
              <a:rPr sz="1100" spc="0" dirty="0" smtClean="0">
                <a:latin typeface="Arial"/>
                <a:cs typeface="Arial"/>
              </a:rPr>
              <a:t>n,</a:t>
            </a:r>
            <a:r>
              <a:rPr sz="1100" spc="9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wi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h 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he same</a:t>
            </a:r>
            <a:r>
              <a:rPr sz="1100" spc="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p</a:t>
            </a:r>
            <a:r>
              <a:rPr sz="1100" spc="-4" dirty="0" smtClean="0">
                <a:latin typeface="Arial"/>
                <a:cs typeface="Arial"/>
              </a:rPr>
              <a:t>ol</a:t>
            </a:r>
            <a:r>
              <a:rPr sz="1100" spc="-9" dirty="0" smtClean="0">
                <a:latin typeface="Arial"/>
                <a:cs typeface="Arial"/>
              </a:rPr>
              <a:t>y</a:t>
            </a:r>
            <a:r>
              <a:rPr sz="1100" spc="0" dirty="0" smtClean="0">
                <a:latin typeface="Arial"/>
                <a:cs typeface="Arial"/>
              </a:rPr>
              <a:t>s</a:t>
            </a:r>
            <a:r>
              <a:rPr sz="1100" spc="4" dirty="0" smtClean="0">
                <a:latin typeface="Arial"/>
                <a:cs typeface="Arial"/>
              </a:rPr>
              <a:t>il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c</a:t>
            </a:r>
            <a:r>
              <a:rPr sz="1100" spc="9" dirty="0" smtClean="0">
                <a:latin typeface="Arial"/>
                <a:cs typeface="Arial"/>
              </a:rPr>
              <a:t>o</a:t>
            </a:r>
            <a:r>
              <a:rPr sz="1100" spc="0" dirty="0" smtClean="0">
                <a:latin typeface="Arial"/>
                <a:cs typeface="Arial"/>
              </a:rPr>
              <a:t>n ord</a:t>
            </a:r>
            <a:r>
              <a:rPr sz="1100" spc="-4" dirty="0" smtClean="0">
                <a:latin typeface="Arial"/>
                <a:cs typeface="Arial"/>
              </a:rPr>
              <a:t>e</a:t>
            </a:r>
            <a:r>
              <a:rPr sz="1100" spc="0" dirty="0" smtClean="0">
                <a:latin typeface="Arial"/>
                <a:cs typeface="Arial"/>
              </a:rPr>
              <a:t>r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-14" dirty="0" smtClean="0">
                <a:latin typeface="Arial"/>
                <a:cs typeface="Arial"/>
              </a:rPr>
              <a:t>n</a:t>
            </a:r>
            <a:r>
              <a:rPr sz="1100" spc="0" dirty="0" smtClean="0">
                <a:latin typeface="Arial"/>
                <a:cs typeface="Arial"/>
              </a:rPr>
              <a:t>g</a:t>
            </a:r>
            <a:r>
              <a:rPr sz="1100" spc="20" dirty="0" smtClean="0">
                <a:latin typeface="Arial"/>
                <a:cs typeface="Arial"/>
              </a:rPr>
              <a:t> </a:t>
            </a:r>
            <a:r>
              <a:rPr sz="1100" spc="4" dirty="0" smtClean="0">
                <a:latin typeface="Arial"/>
                <a:cs typeface="Arial"/>
              </a:rPr>
              <a:t>f</a:t>
            </a:r>
            <a:r>
              <a:rPr sz="1100" spc="-14" dirty="0" smtClean="0">
                <a:latin typeface="Arial"/>
                <a:cs typeface="Arial"/>
              </a:rPr>
              <a:t>o</a:t>
            </a:r>
            <a:r>
              <a:rPr sz="1100" spc="0" dirty="0" smtClean="0">
                <a:latin typeface="Arial"/>
                <a:cs typeface="Arial"/>
              </a:rPr>
              <a:t>r</a:t>
            </a:r>
            <a:r>
              <a:rPr sz="1100" spc="15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b</a:t>
            </a:r>
            <a:r>
              <a:rPr sz="1100" spc="-19" dirty="0" smtClean="0">
                <a:latin typeface="Arial"/>
                <a:cs typeface="Arial"/>
              </a:rPr>
              <a:t>o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h</a:t>
            </a:r>
            <a:r>
              <a:rPr sz="1100" spc="10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N</a:t>
            </a:r>
            <a:r>
              <a:rPr sz="1100" spc="-19" dirty="0" smtClean="0">
                <a:latin typeface="Arial"/>
                <a:cs typeface="Arial"/>
              </a:rPr>
              <a:t>M</a:t>
            </a:r>
            <a:r>
              <a:rPr sz="1100" spc="0" dirty="0" smtClean="0">
                <a:latin typeface="Arial"/>
                <a:cs typeface="Arial"/>
              </a:rPr>
              <a:t>OS</a:t>
            </a:r>
            <a:r>
              <a:rPr sz="1100" spc="20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an</a:t>
            </a:r>
            <a:r>
              <a:rPr sz="1100" spc="0" dirty="0" smtClean="0">
                <a:latin typeface="Arial"/>
                <a:cs typeface="Arial"/>
              </a:rPr>
              <a:t>d</a:t>
            </a:r>
            <a:r>
              <a:rPr sz="1100" spc="5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P</a:t>
            </a:r>
            <a:r>
              <a:rPr sz="1100" spc="-19" dirty="0" smtClean="0">
                <a:latin typeface="Arial"/>
                <a:cs typeface="Arial"/>
              </a:rPr>
              <a:t>M</a:t>
            </a:r>
            <a:r>
              <a:rPr sz="1100" spc="0" dirty="0" smtClean="0">
                <a:latin typeface="Arial"/>
                <a:cs typeface="Arial"/>
              </a:rPr>
              <a:t>OS. 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he</a:t>
            </a:r>
            <a:r>
              <a:rPr sz="1100" spc="15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b</a:t>
            </a:r>
            <a:r>
              <a:rPr sz="1100" spc="-19" dirty="0" smtClean="0">
                <a:latin typeface="Arial"/>
                <a:cs typeface="Arial"/>
              </a:rPr>
              <a:t>e</a:t>
            </a:r>
            <a:r>
              <a:rPr sz="1100" spc="-14" dirty="0" smtClean="0">
                <a:latin typeface="Arial"/>
                <a:cs typeface="Arial"/>
              </a:rPr>
              <a:t>s</a:t>
            </a:r>
            <a:r>
              <a:rPr sz="1100" spc="0" dirty="0" smtClean="0">
                <a:latin typeface="Arial"/>
                <a:cs typeface="Arial"/>
              </a:rPr>
              <a:t>t</a:t>
            </a:r>
            <a:r>
              <a:rPr sz="1100" spc="30" dirty="0" smtClean="0">
                <a:latin typeface="Arial"/>
                <a:cs typeface="Arial"/>
              </a:rPr>
              <a:t> </a:t>
            </a:r>
            <a:r>
              <a:rPr sz="1100" spc="-19" dirty="0" smtClean="0">
                <a:latin typeface="Arial"/>
                <a:cs typeface="Arial"/>
              </a:rPr>
              <a:t>w</a:t>
            </a:r>
            <a:r>
              <a:rPr sz="1100" spc="0" dirty="0" smtClean="0">
                <a:latin typeface="Arial"/>
                <a:cs typeface="Arial"/>
              </a:rPr>
              <a:t>e</a:t>
            </a:r>
            <a:r>
              <a:rPr sz="1100" spc="20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c</a:t>
            </a:r>
            <a:r>
              <a:rPr sz="1100" spc="-4" dirty="0" smtClean="0">
                <a:latin typeface="Arial"/>
                <a:cs typeface="Arial"/>
              </a:rPr>
              <a:t>a</a:t>
            </a:r>
            <a:r>
              <a:rPr sz="1100" spc="0" dirty="0" smtClean="0">
                <a:latin typeface="Arial"/>
                <a:cs typeface="Arial"/>
              </a:rPr>
              <a:t>n</a:t>
            </a:r>
            <a:r>
              <a:rPr sz="1100" spc="5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d</a:t>
            </a:r>
            <a:r>
              <a:rPr sz="1100" spc="0" dirty="0" smtClean="0">
                <a:latin typeface="Arial"/>
                <a:cs typeface="Arial"/>
              </a:rPr>
              <a:t>o</a:t>
            </a:r>
            <a:r>
              <a:rPr sz="1100" spc="5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s</a:t>
            </a:r>
            <a:r>
              <a:rPr sz="1100" spc="10" dirty="0" smtClean="0">
                <a:latin typeface="Arial"/>
                <a:cs typeface="Arial"/>
              </a:rPr>
              <a:t> 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o</a:t>
            </a:r>
            <a:r>
              <a:rPr sz="1100" spc="10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h</a:t>
            </a:r>
            <a:r>
              <a:rPr sz="1100" spc="-4" dirty="0" smtClean="0">
                <a:latin typeface="Arial"/>
                <a:cs typeface="Arial"/>
              </a:rPr>
              <a:t>a</a:t>
            </a:r>
            <a:r>
              <a:rPr sz="1100" spc="-14" dirty="0" smtClean="0">
                <a:latin typeface="Arial"/>
                <a:cs typeface="Arial"/>
              </a:rPr>
              <a:t>v</a:t>
            </a:r>
            <a:r>
              <a:rPr sz="1100" spc="0" dirty="0" smtClean="0">
                <a:latin typeface="Arial"/>
                <a:cs typeface="Arial"/>
              </a:rPr>
              <a:t>e</a:t>
            </a:r>
            <a:r>
              <a:rPr sz="1100" spc="20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a</a:t>
            </a:r>
            <a:r>
              <a:rPr sz="1100" spc="5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s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n</a:t>
            </a:r>
            <a:r>
              <a:rPr sz="1100" spc="4" dirty="0" smtClean="0">
                <a:latin typeface="Arial"/>
                <a:cs typeface="Arial"/>
              </a:rPr>
              <a:t>g</a:t>
            </a:r>
            <a:r>
              <a:rPr sz="1100" spc="-4" dirty="0" smtClean="0">
                <a:latin typeface="Arial"/>
                <a:cs typeface="Arial"/>
              </a:rPr>
              <a:t>l</a:t>
            </a:r>
            <a:r>
              <a:rPr sz="1100" spc="0" dirty="0" smtClean="0">
                <a:latin typeface="Arial"/>
                <a:cs typeface="Arial"/>
              </a:rPr>
              <a:t>e s</a:t>
            </a:r>
            <a:r>
              <a:rPr sz="1100" spc="4" dirty="0" smtClean="0">
                <a:latin typeface="Arial"/>
                <a:cs typeface="Arial"/>
              </a:rPr>
              <a:t>tr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p</a:t>
            </a:r>
            <a:r>
              <a:rPr sz="1100" spc="-24" dirty="0" smtClean="0">
                <a:latin typeface="Arial"/>
                <a:cs typeface="Arial"/>
              </a:rPr>
              <a:t> </a:t>
            </a:r>
            <a:r>
              <a:rPr sz="1100" spc="14" dirty="0" smtClean="0">
                <a:latin typeface="Arial"/>
                <a:cs typeface="Arial"/>
              </a:rPr>
              <a:t>f</a:t>
            </a:r>
            <a:r>
              <a:rPr sz="1100" spc="0" dirty="0" smtClean="0">
                <a:latin typeface="Arial"/>
                <a:cs typeface="Arial"/>
              </a:rPr>
              <a:t>or</a:t>
            </a:r>
            <a:r>
              <a:rPr sz="1100" spc="-3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n</a:t>
            </a:r>
            <a:r>
              <a:rPr sz="1100" spc="4" dirty="0" smtClean="0">
                <a:latin typeface="Arial"/>
                <a:cs typeface="Arial"/>
              </a:rPr>
              <a:t>-</a:t>
            </a:r>
            <a:r>
              <a:rPr sz="1100" spc="0" dirty="0" smtClean="0">
                <a:latin typeface="Arial"/>
                <a:cs typeface="Arial"/>
              </a:rPr>
              <a:t>d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14" dirty="0" smtClean="0">
                <a:latin typeface="Arial"/>
                <a:cs typeface="Arial"/>
              </a:rPr>
              <a:t>ff</a:t>
            </a:r>
            <a:r>
              <a:rPr sz="1100" spc="0" dirty="0" smtClean="0">
                <a:latin typeface="Arial"/>
                <a:cs typeface="Arial"/>
              </a:rPr>
              <a:t>us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on</a:t>
            </a:r>
            <a:r>
              <a:rPr sz="1100" spc="-3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and</a:t>
            </a:r>
            <a:r>
              <a:rPr sz="1100" spc="-4" dirty="0" smtClean="0">
                <a:latin typeface="Arial"/>
                <a:cs typeface="Arial"/>
              </a:rPr>
              <a:t> 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-14" dirty="0" smtClean="0">
                <a:latin typeface="Arial"/>
                <a:cs typeface="Arial"/>
              </a:rPr>
              <a:t>w</a:t>
            </a:r>
            <a:r>
              <a:rPr sz="1100" spc="0" dirty="0" smtClean="0">
                <a:latin typeface="Arial"/>
                <a:cs typeface="Arial"/>
              </a:rPr>
              <a:t>o</a:t>
            </a:r>
            <a:r>
              <a:rPr sz="1100" spc="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s</a:t>
            </a:r>
            <a:r>
              <a:rPr sz="1100" spc="4" dirty="0" smtClean="0">
                <a:latin typeface="Arial"/>
                <a:cs typeface="Arial"/>
              </a:rPr>
              <a:t>tr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ps</a:t>
            </a:r>
            <a:r>
              <a:rPr sz="1100" spc="-1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of</a:t>
            </a:r>
            <a:r>
              <a:rPr sz="1100" spc="-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p</a:t>
            </a:r>
            <a:r>
              <a:rPr sz="1100" spc="4" dirty="0" smtClean="0">
                <a:latin typeface="Arial"/>
                <a:cs typeface="Arial"/>
              </a:rPr>
              <a:t>-</a:t>
            </a:r>
            <a:r>
              <a:rPr sz="1100" spc="0" dirty="0" smtClean="0">
                <a:latin typeface="Arial"/>
                <a:cs typeface="Arial"/>
              </a:rPr>
              <a:t>d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14" dirty="0" smtClean="0">
                <a:latin typeface="Arial"/>
                <a:cs typeface="Arial"/>
              </a:rPr>
              <a:t>ff</a:t>
            </a:r>
            <a:r>
              <a:rPr sz="1100" spc="0" dirty="0" smtClean="0">
                <a:latin typeface="Arial"/>
                <a:cs typeface="Arial"/>
              </a:rPr>
              <a:t>us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o</a:t>
            </a:r>
            <a:r>
              <a:rPr sz="1100" spc="-4" dirty="0" smtClean="0">
                <a:latin typeface="Arial"/>
                <a:cs typeface="Arial"/>
              </a:rPr>
              <a:t>n</a:t>
            </a:r>
            <a:r>
              <a:rPr sz="1100" spc="4" dirty="0" smtClean="0">
                <a:latin typeface="Arial"/>
                <a:cs typeface="Arial"/>
              </a:rPr>
              <a:t>s</a:t>
            </a:r>
            <a:r>
              <a:rPr sz="1100" spc="0" dirty="0" smtClean="0"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75096" y="3636565"/>
            <a:ext cx="3729268" cy="1062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30"/>
              </a:lnSpc>
              <a:spcBef>
                <a:spcPts val="61"/>
              </a:spcBef>
            </a:pPr>
            <a:r>
              <a:rPr sz="1100" b="1" spc="-4" dirty="0" smtClean="0">
                <a:latin typeface="Arial"/>
                <a:cs typeface="Arial"/>
              </a:rPr>
              <a:t>E</a:t>
            </a:r>
            <a:r>
              <a:rPr sz="1100" b="1" spc="0" dirty="0" smtClean="0">
                <a:latin typeface="Arial"/>
                <a:cs typeface="Arial"/>
              </a:rPr>
              <a:t>x</a:t>
            </a:r>
            <a:r>
              <a:rPr sz="1100" b="1" spc="-4" dirty="0" smtClean="0">
                <a:latin typeface="Arial"/>
                <a:cs typeface="Arial"/>
              </a:rPr>
              <a:t>e</a:t>
            </a:r>
            <a:r>
              <a:rPr sz="1100" b="1" spc="0" dirty="0" smtClean="0">
                <a:latin typeface="Arial"/>
                <a:cs typeface="Arial"/>
              </a:rPr>
              <a:t>rc</a:t>
            </a:r>
            <a:r>
              <a:rPr sz="1100" b="1" spc="4" dirty="0" smtClean="0">
                <a:latin typeface="Arial"/>
                <a:cs typeface="Arial"/>
              </a:rPr>
              <a:t>i</a:t>
            </a:r>
            <a:r>
              <a:rPr sz="1100" b="1" spc="0" dirty="0" smtClean="0">
                <a:latin typeface="Arial"/>
                <a:cs typeface="Arial"/>
              </a:rPr>
              <a:t>se:</a:t>
            </a:r>
            <a:r>
              <a:rPr sz="1100" b="1" spc="-34" dirty="0" smtClean="0">
                <a:latin typeface="Arial"/>
                <a:cs typeface="Arial"/>
              </a:rPr>
              <a:t> </a:t>
            </a:r>
            <a:r>
              <a:rPr sz="1100" b="1" spc="-4" dirty="0" smtClean="0">
                <a:latin typeface="Arial"/>
                <a:cs typeface="Arial"/>
              </a:rPr>
              <a:t>D</a:t>
            </a:r>
            <a:r>
              <a:rPr sz="1100" b="1" spc="0" dirty="0" smtClean="0">
                <a:latin typeface="Arial"/>
                <a:cs typeface="Arial"/>
              </a:rPr>
              <a:t>raw</a:t>
            </a:r>
            <a:r>
              <a:rPr sz="1100" b="1" spc="-9" dirty="0" smtClean="0">
                <a:latin typeface="Arial"/>
                <a:cs typeface="Arial"/>
              </a:rPr>
              <a:t> </a:t>
            </a:r>
            <a:r>
              <a:rPr sz="1100" b="1" spc="0" dirty="0" smtClean="0">
                <a:latin typeface="Arial"/>
                <a:cs typeface="Arial"/>
              </a:rPr>
              <a:t>a</a:t>
            </a:r>
            <a:r>
              <a:rPr sz="1100" b="1" spc="-4" dirty="0" smtClean="0">
                <a:latin typeface="Arial"/>
                <a:cs typeface="Arial"/>
              </a:rPr>
              <a:t> </a:t>
            </a:r>
            <a:r>
              <a:rPr sz="1100" b="1" spc="0" dirty="0" smtClean="0">
                <a:latin typeface="Arial"/>
                <a:cs typeface="Arial"/>
              </a:rPr>
              <a:t>c</a:t>
            </a:r>
            <a:r>
              <a:rPr sz="1100" b="1" spc="-4" dirty="0" smtClean="0">
                <a:latin typeface="Arial"/>
                <a:cs typeface="Arial"/>
              </a:rPr>
              <a:t>o</a:t>
            </a:r>
            <a:r>
              <a:rPr sz="1100" b="1" spc="0" dirty="0" smtClean="0">
                <a:latin typeface="Arial"/>
                <a:cs typeface="Arial"/>
              </a:rPr>
              <a:t>mpa</a:t>
            </a:r>
            <a:r>
              <a:rPr sz="1100" b="1" spc="-4" dirty="0" smtClean="0">
                <a:latin typeface="Arial"/>
                <a:cs typeface="Arial"/>
              </a:rPr>
              <a:t>c</a:t>
            </a:r>
            <a:r>
              <a:rPr sz="1100" b="1" spc="0" dirty="0" smtClean="0">
                <a:latin typeface="Arial"/>
                <a:cs typeface="Arial"/>
              </a:rPr>
              <a:t>t</a:t>
            </a:r>
            <a:r>
              <a:rPr sz="1100" b="1" spc="-9" dirty="0" smtClean="0">
                <a:latin typeface="Arial"/>
                <a:cs typeface="Arial"/>
              </a:rPr>
              <a:t> </a:t>
            </a:r>
            <a:r>
              <a:rPr sz="1100" b="1" spc="0" dirty="0" smtClean="0">
                <a:latin typeface="Arial"/>
                <a:cs typeface="Arial"/>
              </a:rPr>
              <a:t>st</a:t>
            </a:r>
            <a:r>
              <a:rPr sz="1100" b="1" spc="4" dirty="0" smtClean="0">
                <a:latin typeface="Arial"/>
                <a:cs typeface="Arial"/>
              </a:rPr>
              <a:t>i</a:t>
            </a:r>
            <a:r>
              <a:rPr sz="1100" b="1" spc="0" dirty="0" smtClean="0">
                <a:latin typeface="Arial"/>
                <a:cs typeface="Arial"/>
              </a:rPr>
              <a:t>ck</a:t>
            </a:r>
            <a:r>
              <a:rPr sz="1100" b="1" spc="-19" dirty="0" smtClean="0">
                <a:latin typeface="Arial"/>
                <a:cs typeface="Arial"/>
              </a:rPr>
              <a:t> </a:t>
            </a:r>
            <a:r>
              <a:rPr sz="1100" b="1" spc="0" dirty="0" smtClean="0">
                <a:latin typeface="Arial"/>
                <a:cs typeface="Arial"/>
              </a:rPr>
              <a:t>diagram</a:t>
            </a:r>
            <a:r>
              <a:rPr sz="1100" b="1" spc="-25" dirty="0" smtClean="0">
                <a:latin typeface="Arial"/>
                <a:cs typeface="Arial"/>
              </a:rPr>
              <a:t> </a:t>
            </a:r>
            <a:r>
              <a:rPr sz="1100" b="1" spc="4" dirty="0" smtClean="0">
                <a:latin typeface="Arial"/>
                <a:cs typeface="Arial"/>
              </a:rPr>
              <a:t>f</a:t>
            </a:r>
            <a:r>
              <a:rPr sz="1100" b="1" spc="0" dirty="0" smtClean="0">
                <a:latin typeface="Arial"/>
                <a:cs typeface="Arial"/>
              </a:rPr>
              <a:t>or</a:t>
            </a:r>
            <a:r>
              <a:rPr sz="1100" b="1" spc="-14" dirty="0" smtClean="0">
                <a:latin typeface="Arial"/>
                <a:cs typeface="Arial"/>
              </a:rPr>
              <a:t> </a:t>
            </a:r>
            <a:r>
              <a:rPr sz="1100" b="1" spc="-25" dirty="0" smtClean="0">
                <a:latin typeface="Arial"/>
                <a:cs typeface="Arial"/>
              </a:rPr>
              <a:t>y</a:t>
            </a:r>
            <a:r>
              <a:rPr sz="1100" b="1" spc="0" dirty="0" smtClean="0"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78528" y="5993908"/>
            <a:ext cx="2282665" cy="1303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sz="1400" spc="0" dirty="0" smtClean="0">
                <a:latin typeface="Arial"/>
                <a:cs typeface="Arial"/>
              </a:rPr>
              <a:t>Mr. AHMED K. JAMEIL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18894" y="472323"/>
            <a:ext cx="6562661" cy="24119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4666049" y="2966777"/>
            <a:ext cx="910871" cy="977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  <p:extLst>
      <p:ext uri="{BB962C8B-B14F-4D97-AF65-F5344CB8AC3E}">
        <p14:creationId xmlns:p14="http://schemas.microsoft.com/office/powerpoint/2010/main" val="748588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818894" y="472404"/>
            <a:ext cx="6562661" cy="24119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18894" y="472323"/>
            <a:ext cx="6562661" cy="2411947"/>
          </a:xfrm>
          <a:custGeom>
            <a:avLst/>
            <a:gdLst/>
            <a:ahLst/>
            <a:cxnLst/>
            <a:rect l="l" t="t" r="r" b="b"/>
            <a:pathLst>
              <a:path w="5432425" h="3760851">
                <a:moveTo>
                  <a:pt x="0" y="3760851"/>
                </a:moveTo>
                <a:lnTo>
                  <a:pt x="5432425" y="3760851"/>
                </a:lnTo>
                <a:lnTo>
                  <a:pt x="5432425" y="0"/>
                </a:lnTo>
                <a:lnTo>
                  <a:pt x="0" y="0"/>
                </a:lnTo>
                <a:lnTo>
                  <a:pt x="0" y="3760851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175096" y="3066585"/>
            <a:ext cx="5858494" cy="2029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90"/>
              </a:lnSpc>
              <a:spcBef>
                <a:spcPts val="99"/>
              </a:spcBef>
            </a:pPr>
            <a:r>
              <a:rPr sz="1100" spc="-4" dirty="0" smtClean="0">
                <a:latin typeface="Arial"/>
                <a:cs typeface="Arial"/>
              </a:rPr>
              <a:t>V</a:t>
            </a:r>
            <a:r>
              <a:rPr sz="1100" spc="9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C </a:t>
            </a:r>
            <a:r>
              <a:rPr sz="1100" spc="10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ch</a:t>
            </a:r>
            <a:r>
              <a:rPr sz="1100" spc="-4" dirty="0" smtClean="0">
                <a:latin typeface="Arial"/>
                <a:cs typeface="Arial"/>
              </a:rPr>
              <a:t>a</a:t>
            </a:r>
            <a:r>
              <a:rPr sz="1100" spc="4" dirty="0" smtClean="0">
                <a:latin typeface="Arial"/>
                <a:cs typeface="Arial"/>
              </a:rPr>
              <a:t>r</a:t>
            </a:r>
            <a:r>
              <a:rPr sz="1100" spc="0" dirty="0" smtClean="0">
                <a:latin typeface="Arial"/>
                <a:cs typeface="Arial"/>
              </a:rPr>
              <a:t>a</a:t>
            </a:r>
            <a:r>
              <a:rPr sz="1100" spc="-14" dirty="0" smtClean="0">
                <a:latin typeface="Arial"/>
                <a:cs typeface="Arial"/>
              </a:rPr>
              <a:t>c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-14" dirty="0" smtClean="0">
                <a:latin typeface="Arial"/>
                <a:cs typeface="Arial"/>
              </a:rPr>
              <a:t>e</a:t>
            </a:r>
            <a:r>
              <a:rPr sz="1100" spc="4" dirty="0" smtClean="0">
                <a:latin typeface="Arial"/>
                <a:cs typeface="Arial"/>
              </a:rPr>
              <a:t>r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s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cs </a:t>
            </a:r>
            <a:r>
              <a:rPr sz="1100" spc="114" dirty="0" smtClean="0">
                <a:latin typeface="Arial"/>
                <a:cs typeface="Arial"/>
              </a:rPr>
              <a:t> </a:t>
            </a:r>
            <a:r>
              <a:rPr sz="1100" spc="-14" dirty="0" smtClean="0">
                <a:latin typeface="Arial"/>
                <a:cs typeface="Arial"/>
              </a:rPr>
              <a:t>a</a:t>
            </a:r>
            <a:r>
              <a:rPr sz="1100" spc="4" dirty="0" smtClean="0">
                <a:latin typeface="Arial"/>
                <a:cs typeface="Arial"/>
              </a:rPr>
              <a:t>r</a:t>
            </a:r>
            <a:r>
              <a:rPr sz="1100" spc="0" dirty="0" smtClean="0">
                <a:latin typeface="Arial"/>
                <a:cs typeface="Arial"/>
              </a:rPr>
              <a:t>e </a:t>
            </a:r>
            <a:r>
              <a:rPr sz="1100" spc="9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dependent </a:t>
            </a:r>
            <a:r>
              <a:rPr sz="1100" spc="9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upon </a:t>
            </a:r>
            <a:r>
              <a:rPr sz="1100" spc="99" dirty="0" smtClean="0">
                <a:latin typeface="Arial"/>
                <a:cs typeface="Arial"/>
              </a:rPr>
              <a:t> 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he </a:t>
            </a:r>
            <a:r>
              <a:rPr sz="1100" spc="84" dirty="0" smtClean="0">
                <a:latin typeface="Arial"/>
                <a:cs typeface="Arial"/>
              </a:rPr>
              <a:t> </a:t>
            </a:r>
            <a:r>
              <a:rPr sz="1100" spc="9" dirty="0" smtClean="0">
                <a:latin typeface="Arial"/>
                <a:cs typeface="Arial"/>
              </a:rPr>
              <a:t>g</a:t>
            </a:r>
            <a:r>
              <a:rPr sz="1100" spc="-14" dirty="0" smtClean="0">
                <a:latin typeface="Arial"/>
                <a:cs typeface="Arial"/>
              </a:rPr>
              <a:t>a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e </a:t>
            </a:r>
            <a:r>
              <a:rPr sz="1100" spc="100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n</a:t>
            </a:r>
            <a:r>
              <a:rPr sz="1100" spc="-4" dirty="0" smtClean="0">
                <a:latin typeface="Arial"/>
                <a:cs typeface="Arial"/>
              </a:rPr>
              <a:t>p</a:t>
            </a:r>
            <a:r>
              <a:rPr sz="1100" spc="0" dirty="0" smtClean="0">
                <a:latin typeface="Arial"/>
                <a:cs typeface="Arial"/>
              </a:rPr>
              <a:t>uts </a:t>
            </a:r>
            <a:r>
              <a:rPr sz="1100" spc="100" dirty="0" smtClean="0">
                <a:latin typeface="Arial"/>
                <a:cs typeface="Arial"/>
              </a:rPr>
              <a:t> </a:t>
            </a:r>
            <a:r>
              <a:rPr sz="1100" spc="4" dirty="0" smtClean="0">
                <a:latin typeface="Arial"/>
                <a:cs typeface="Arial"/>
              </a:rPr>
              <a:t>(</a:t>
            </a:r>
            <a:r>
              <a:rPr sz="1100" spc="0" dirty="0" smtClean="0">
                <a:latin typeface="Arial"/>
                <a:cs typeface="Arial"/>
              </a:rPr>
              <a:t>so </a:t>
            </a:r>
            <a:r>
              <a:rPr sz="1100" spc="89" dirty="0" smtClean="0">
                <a:latin typeface="Arial"/>
                <a:cs typeface="Arial"/>
              </a:rPr>
              <a:t> 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he </a:t>
            </a:r>
            <a:r>
              <a:rPr sz="1100" spc="10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n</a:t>
            </a:r>
            <a:r>
              <a:rPr sz="1100" spc="-14" dirty="0" smtClean="0">
                <a:latin typeface="Arial"/>
                <a:cs typeface="Arial"/>
              </a:rPr>
              <a:t>o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se </a:t>
            </a:r>
            <a:r>
              <a:rPr sz="1100" spc="4" dirty="0" smtClean="0">
                <a:latin typeface="Arial"/>
                <a:cs typeface="Arial"/>
              </a:rPr>
              <a:t>m</a:t>
            </a:r>
            <a:r>
              <a:rPr sz="1100" spc="0" dirty="0" smtClean="0">
                <a:latin typeface="Arial"/>
                <a:cs typeface="Arial"/>
              </a:rPr>
              <a:t>ar</a:t>
            </a:r>
            <a:r>
              <a:rPr sz="1100" spc="9" dirty="0" smtClean="0">
                <a:latin typeface="Arial"/>
                <a:cs typeface="Arial"/>
              </a:rPr>
              <a:t>g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ns</a:t>
            </a:r>
            <a:r>
              <a:rPr sz="1100" spc="-3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are</a:t>
            </a:r>
            <a:r>
              <a:rPr sz="1100" spc="-1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a</a:t>
            </a:r>
            <a:r>
              <a:rPr sz="1100" spc="-4" dirty="0" smtClean="0">
                <a:latin typeface="Arial"/>
                <a:cs typeface="Arial"/>
              </a:rPr>
              <a:t>l</a:t>
            </a:r>
            <a:r>
              <a:rPr sz="1100" spc="0" dirty="0" smtClean="0">
                <a:latin typeface="Arial"/>
                <a:cs typeface="Arial"/>
              </a:rPr>
              <a:t>so</a:t>
            </a:r>
            <a:r>
              <a:rPr sz="1100" spc="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d</a:t>
            </a:r>
            <a:r>
              <a:rPr sz="1100" spc="-4" dirty="0" smtClean="0">
                <a:latin typeface="Arial"/>
                <a:cs typeface="Arial"/>
              </a:rPr>
              <a:t>a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a</a:t>
            </a:r>
            <a:r>
              <a:rPr sz="1100" spc="-1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dependen</a:t>
            </a:r>
            <a:r>
              <a:rPr sz="1100" spc="4" dirty="0" smtClean="0">
                <a:latin typeface="Arial"/>
                <a:cs typeface="Arial"/>
              </a:rPr>
              <a:t>t!</a:t>
            </a:r>
            <a:r>
              <a:rPr sz="1100" spc="0" dirty="0" smtClean="0">
                <a:latin typeface="Arial"/>
                <a:cs typeface="Arial"/>
              </a:rPr>
              <a:t>)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75096" y="3443043"/>
            <a:ext cx="5862758" cy="3964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just">
              <a:lnSpc>
                <a:spcPts val="1190"/>
              </a:lnSpc>
              <a:spcBef>
                <a:spcPts val="99"/>
              </a:spcBef>
            </a:pPr>
            <a:r>
              <a:rPr sz="1100" spc="-4" dirty="0" smtClean="0">
                <a:latin typeface="Arial"/>
                <a:cs typeface="Arial"/>
              </a:rPr>
              <a:t>C</a:t>
            </a:r>
            <a:r>
              <a:rPr sz="1100" spc="0" dirty="0" smtClean="0">
                <a:latin typeface="Arial"/>
                <a:cs typeface="Arial"/>
              </a:rPr>
              <a:t>ase</a:t>
            </a:r>
            <a:r>
              <a:rPr sz="1100" spc="2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1</a:t>
            </a:r>
            <a:r>
              <a:rPr sz="1100" spc="15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–</a:t>
            </a:r>
            <a:r>
              <a:rPr sz="1100" spc="15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b</a:t>
            </a:r>
            <a:r>
              <a:rPr sz="1100" spc="-14" dirty="0" smtClean="0">
                <a:latin typeface="Arial"/>
                <a:cs typeface="Arial"/>
              </a:rPr>
              <a:t>o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h</a:t>
            </a:r>
            <a:r>
              <a:rPr sz="1100" spc="4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t</a:t>
            </a:r>
            <a:r>
              <a:rPr sz="1100" spc="4" dirty="0" smtClean="0">
                <a:latin typeface="Arial"/>
                <a:cs typeface="Arial"/>
              </a:rPr>
              <a:t>r</a:t>
            </a:r>
            <a:r>
              <a:rPr sz="1100" spc="0" dirty="0" smtClean="0">
                <a:latin typeface="Arial"/>
                <a:cs typeface="Arial"/>
              </a:rPr>
              <a:t>a</a:t>
            </a:r>
            <a:r>
              <a:rPr sz="1100" spc="-14" dirty="0" smtClean="0">
                <a:latin typeface="Arial"/>
                <a:cs typeface="Arial"/>
              </a:rPr>
              <a:t>n</a:t>
            </a:r>
            <a:r>
              <a:rPr sz="1100" spc="0" dirty="0" smtClean="0">
                <a:latin typeface="Arial"/>
                <a:cs typeface="Arial"/>
              </a:rPr>
              <a:t>s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s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-14" dirty="0" smtClean="0">
                <a:latin typeface="Arial"/>
                <a:cs typeface="Arial"/>
              </a:rPr>
              <a:t>o</a:t>
            </a:r>
            <a:r>
              <a:rPr sz="1100" spc="4" dirty="0" smtClean="0">
                <a:latin typeface="Arial"/>
                <a:cs typeface="Arial"/>
              </a:rPr>
              <a:t>r</a:t>
            </a:r>
            <a:r>
              <a:rPr sz="1100" spc="0" dirty="0" smtClean="0">
                <a:latin typeface="Arial"/>
                <a:cs typeface="Arial"/>
              </a:rPr>
              <a:t>s</a:t>
            </a:r>
            <a:r>
              <a:rPr sz="1100" spc="20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n 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he</a:t>
            </a:r>
            <a:r>
              <a:rPr sz="1100" spc="15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PU</a:t>
            </a:r>
            <a:r>
              <a:rPr sz="1100" spc="0" dirty="0" smtClean="0">
                <a:latin typeface="Arial"/>
                <a:cs typeface="Arial"/>
              </a:rPr>
              <a:t>N</a:t>
            </a:r>
            <a:r>
              <a:rPr sz="1100" spc="20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are</a:t>
            </a:r>
            <a:r>
              <a:rPr sz="1100" spc="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on</a:t>
            </a:r>
            <a:r>
              <a:rPr sz="1100" spc="15" dirty="0" smtClean="0">
                <a:latin typeface="Arial"/>
                <a:cs typeface="Arial"/>
              </a:rPr>
              <a:t> </a:t>
            </a:r>
            <a:r>
              <a:rPr sz="1100" spc="-9" dirty="0" smtClean="0">
                <a:latin typeface="Arial"/>
                <a:cs typeface="Arial"/>
              </a:rPr>
              <a:t>s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4" dirty="0" smtClean="0">
                <a:latin typeface="Arial"/>
                <a:cs typeface="Arial"/>
              </a:rPr>
              <a:t>m</a:t>
            </a:r>
            <a:r>
              <a:rPr sz="1100" spc="0" dirty="0" smtClean="0">
                <a:latin typeface="Arial"/>
                <a:cs typeface="Arial"/>
              </a:rPr>
              <a:t>u</a:t>
            </a:r>
            <a:r>
              <a:rPr sz="1100" spc="-4" dirty="0" smtClean="0">
                <a:latin typeface="Arial"/>
                <a:cs typeface="Arial"/>
              </a:rPr>
              <a:t>l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a</a:t>
            </a:r>
            <a:r>
              <a:rPr sz="1100" spc="-4" dirty="0" smtClean="0">
                <a:latin typeface="Arial"/>
                <a:cs typeface="Arial"/>
              </a:rPr>
              <a:t>n</a:t>
            </a:r>
            <a:r>
              <a:rPr sz="1100" spc="0" dirty="0" smtClean="0">
                <a:latin typeface="Arial"/>
                <a:cs typeface="Arial"/>
              </a:rPr>
              <a:t>e</a:t>
            </a:r>
            <a:r>
              <a:rPr sz="1100" spc="-4" dirty="0" smtClean="0">
                <a:latin typeface="Arial"/>
                <a:cs typeface="Arial"/>
              </a:rPr>
              <a:t>o</a:t>
            </a:r>
            <a:r>
              <a:rPr sz="1100" spc="0" dirty="0" smtClean="0">
                <a:latin typeface="Arial"/>
                <a:cs typeface="Arial"/>
              </a:rPr>
              <a:t>us</a:t>
            </a:r>
            <a:r>
              <a:rPr sz="1100" spc="-4" dirty="0" smtClean="0">
                <a:latin typeface="Arial"/>
                <a:cs typeface="Arial"/>
              </a:rPr>
              <a:t>l</a:t>
            </a:r>
            <a:r>
              <a:rPr sz="1100" spc="0" dirty="0" smtClean="0">
                <a:latin typeface="Arial"/>
                <a:cs typeface="Arial"/>
              </a:rPr>
              <a:t>y</a:t>
            </a:r>
            <a:r>
              <a:rPr sz="1100" spc="20" dirty="0" smtClean="0">
                <a:latin typeface="Arial"/>
                <a:cs typeface="Arial"/>
              </a:rPr>
              <a:t> </a:t>
            </a:r>
            <a:r>
              <a:rPr sz="1100" spc="4" dirty="0" smtClean="0">
                <a:latin typeface="Arial"/>
                <a:cs typeface="Arial"/>
              </a:rPr>
              <a:t>(</a:t>
            </a:r>
            <a:r>
              <a:rPr sz="1100" spc="0" dirty="0" smtClean="0">
                <a:latin typeface="Arial"/>
                <a:cs typeface="Arial"/>
              </a:rPr>
              <a:t>A</a:t>
            </a:r>
            <a:r>
              <a:rPr sz="1100" spc="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=</a:t>
            </a:r>
            <a:r>
              <a:rPr sz="1100" spc="20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B =</a:t>
            </a:r>
            <a:r>
              <a:rPr sz="1100" spc="9" dirty="0" smtClean="0">
                <a:latin typeface="Arial"/>
                <a:cs typeface="Arial"/>
              </a:rPr>
              <a:t> </a:t>
            </a:r>
            <a:r>
              <a:rPr sz="1100" spc="-14" dirty="0" smtClean="0">
                <a:latin typeface="Arial"/>
                <a:cs typeface="Arial"/>
              </a:rPr>
              <a:t>0</a:t>
            </a:r>
            <a:r>
              <a:rPr sz="1100" spc="-9" dirty="0" smtClean="0">
                <a:latin typeface="Arial"/>
                <a:cs typeface="Arial"/>
              </a:rPr>
              <a:t>), </a:t>
            </a:r>
            <a:r>
              <a:rPr sz="1100" spc="4" dirty="0" smtClean="0">
                <a:latin typeface="Arial"/>
                <a:cs typeface="Arial"/>
              </a:rPr>
              <a:t>r</a:t>
            </a:r>
            <a:r>
              <a:rPr sz="1100" spc="0" dirty="0" smtClean="0">
                <a:latin typeface="Arial"/>
                <a:cs typeface="Arial"/>
              </a:rPr>
              <a:t>e</a:t>
            </a:r>
            <a:r>
              <a:rPr sz="1100" spc="-14" dirty="0" smtClean="0">
                <a:latin typeface="Arial"/>
                <a:cs typeface="Arial"/>
              </a:rPr>
              <a:t>p</a:t>
            </a:r>
            <a:r>
              <a:rPr sz="1100" spc="4" dirty="0" smtClean="0">
                <a:latin typeface="Arial"/>
                <a:cs typeface="Arial"/>
              </a:rPr>
              <a:t>r</a:t>
            </a:r>
            <a:r>
              <a:rPr sz="1100" spc="0" dirty="0" smtClean="0">
                <a:latin typeface="Arial"/>
                <a:cs typeface="Arial"/>
              </a:rPr>
              <a:t>es</a:t>
            </a:r>
            <a:r>
              <a:rPr sz="1100" spc="-4" dirty="0" smtClean="0">
                <a:latin typeface="Arial"/>
                <a:cs typeface="Arial"/>
              </a:rPr>
              <a:t>e</a:t>
            </a:r>
            <a:r>
              <a:rPr sz="1100" spc="-14" dirty="0" smtClean="0">
                <a:latin typeface="Arial"/>
                <a:cs typeface="Arial"/>
              </a:rPr>
              <a:t>n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ng  </a:t>
            </a:r>
            <a:r>
              <a:rPr sz="1100" spc="2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a  </a:t>
            </a:r>
            <a:r>
              <a:rPr sz="1100" spc="14" dirty="0" smtClean="0">
                <a:latin typeface="Arial"/>
                <a:cs typeface="Arial"/>
              </a:rPr>
              <a:t> </a:t>
            </a:r>
            <a:r>
              <a:rPr sz="1100" spc="-9" dirty="0" smtClean="0">
                <a:latin typeface="Arial"/>
                <a:cs typeface="Arial"/>
              </a:rPr>
              <a:t>s</a:t>
            </a:r>
            <a:r>
              <a:rPr sz="1100" spc="-4" dirty="0" smtClean="0">
                <a:latin typeface="Arial"/>
                <a:cs typeface="Arial"/>
              </a:rPr>
              <a:t>t</a:t>
            </a:r>
            <a:r>
              <a:rPr sz="1100" spc="4" dirty="0" smtClean="0">
                <a:latin typeface="Arial"/>
                <a:cs typeface="Arial"/>
              </a:rPr>
              <a:t>r</a:t>
            </a:r>
            <a:r>
              <a:rPr sz="1100" spc="0" dirty="0" smtClean="0">
                <a:latin typeface="Arial"/>
                <a:cs typeface="Arial"/>
              </a:rPr>
              <a:t>o</a:t>
            </a:r>
            <a:r>
              <a:rPr sz="1100" spc="-14" dirty="0" smtClean="0">
                <a:latin typeface="Arial"/>
                <a:cs typeface="Arial"/>
              </a:rPr>
              <a:t>n</a:t>
            </a:r>
            <a:r>
              <a:rPr sz="1100" spc="0" dirty="0" smtClean="0">
                <a:latin typeface="Arial"/>
                <a:cs typeface="Arial"/>
              </a:rPr>
              <a:t>g  </a:t>
            </a:r>
            <a:r>
              <a:rPr sz="1100" spc="2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p</a:t>
            </a:r>
            <a:r>
              <a:rPr sz="1100" spc="-4" dirty="0" smtClean="0">
                <a:latin typeface="Arial"/>
                <a:cs typeface="Arial"/>
              </a:rPr>
              <a:t>ull</a:t>
            </a:r>
            <a:r>
              <a:rPr sz="1100" spc="4" dirty="0" smtClean="0">
                <a:latin typeface="Arial"/>
                <a:cs typeface="Arial"/>
              </a:rPr>
              <a:t>-</a:t>
            </a:r>
            <a:r>
              <a:rPr sz="1100" spc="0" dirty="0" smtClean="0">
                <a:latin typeface="Arial"/>
                <a:cs typeface="Arial"/>
              </a:rPr>
              <a:t>up,  </a:t>
            </a:r>
            <a:r>
              <a:rPr sz="1100" spc="19" dirty="0" smtClean="0">
                <a:latin typeface="Arial"/>
                <a:cs typeface="Arial"/>
              </a:rPr>
              <a:t> </a:t>
            </a:r>
            <a:r>
              <a:rPr sz="1100" spc="-14" dirty="0" smtClean="0">
                <a:latin typeface="Arial"/>
                <a:cs typeface="Arial"/>
              </a:rPr>
              <a:t>i</a:t>
            </a:r>
            <a:r>
              <a:rPr sz="1100" spc="4" dirty="0" smtClean="0">
                <a:latin typeface="Arial"/>
                <a:cs typeface="Arial"/>
              </a:rPr>
              <a:t>.</a:t>
            </a:r>
            <a:r>
              <a:rPr sz="1100" spc="-14" dirty="0" smtClean="0">
                <a:latin typeface="Arial"/>
                <a:cs typeface="Arial"/>
              </a:rPr>
              <a:t>e</a:t>
            </a:r>
            <a:r>
              <a:rPr sz="1100" spc="0" dirty="0" smtClean="0">
                <a:latin typeface="Arial"/>
                <a:cs typeface="Arial"/>
              </a:rPr>
              <a:t>.  </a:t>
            </a:r>
            <a:r>
              <a:rPr sz="1100" spc="19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l</a:t>
            </a:r>
            <a:r>
              <a:rPr sz="1100" spc="0" dirty="0" smtClean="0">
                <a:latin typeface="Arial"/>
                <a:cs typeface="Arial"/>
              </a:rPr>
              <a:t>a</a:t>
            </a:r>
            <a:r>
              <a:rPr sz="1100" spc="-9" dirty="0" smtClean="0">
                <a:latin typeface="Arial"/>
                <a:cs typeface="Arial"/>
              </a:rPr>
              <a:t>r</a:t>
            </a:r>
            <a:r>
              <a:rPr sz="1100" spc="9" dirty="0" smtClean="0">
                <a:latin typeface="Arial"/>
                <a:cs typeface="Arial"/>
              </a:rPr>
              <a:t>g</a:t>
            </a:r>
            <a:r>
              <a:rPr sz="1100" spc="0" dirty="0" smtClean="0">
                <a:latin typeface="Arial"/>
                <a:cs typeface="Arial"/>
              </a:rPr>
              <a:t>e  </a:t>
            </a:r>
            <a:r>
              <a:rPr sz="1100" spc="4" dirty="0" smtClean="0">
                <a:latin typeface="Arial"/>
                <a:cs typeface="Arial"/>
              </a:rPr>
              <a:t> </a:t>
            </a:r>
            <a:r>
              <a:rPr sz="1100" spc="25" dirty="0" smtClean="0">
                <a:latin typeface="Arial"/>
                <a:cs typeface="Arial"/>
              </a:rPr>
              <a:t>W</a:t>
            </a:r>
            <a:r>
              <a:rPr sz="1050" spc="-9" baseline="-20705" dirty="0" smtClean="0">
                <a:latin typeface="Arial"/>
                <a:cs typeface="Arial"/>
              </a:rPr>
              <a:t>p</a:t>
            </a:r>
            <a:r>
              <a:rPr sz="1100" spc="0" dirty="0" smtClean="0">
                <a:latin typeface="Arial"/>
                <a:cs typeface="Arial"/>
              </a:rPr>
              <a:t>.  </a:t>
            </a:r>
            <a:r>
              <a:rPr sz="1100" spc="25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R</a:t>
            </a:r>
            <a:r>
              <a:rPr sz="1100" spc="-14" dirty="0" smtClean="0">
                <a:latin typeface="Arial"/>
                <a:cs typeface="Arial"/>
              </a:rPr>
              <a:t>e</a:t>
            </a:r>
            <a:r>
              <a:rPr sz="1100" spc="4" dirty="0" smtClean="0">
                <a:latin typeface="Arial"/>
                <a:cs typeface="Arial"/>
              </a:rPr>
              <a:t>f</a:t>
            </a:r>
            <a:r>
              <a:rPr sz="1100" spc="-14" dirty="0" smtClean="0">
                <a:latin typeface="Arial"/>
                <a:cs typeface="Arial"/>
              </a:rPr>
              <a:t>e</a:t>
            </a:r>
            <a:r>
              <a:rPr sz="1100" spc="4" dirty="0" smtClean="0">
                <a:latin typeface="Arial"/>
                <a:cs typeface="Arial"/>
              </a:rPr>
              <a:t>rr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ng  </a:t>
            </a:r>
            <a:r>
              <a:rPr sz="1100" spc="19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o   </a:t>
            </a:r>
            <a:r>
              <a:rPr sz="1100" spc="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n</a:t>
            </a:r>
            <a:r>
              <a:rPr sz="1100" spc="-14" dirty="0" smtClean="0">
                <a:latin typeface="Arial"/>
                <a:cs typeface="Arial"/>
              </a:rPr>
              <a:t>v</a:t>
            </a:r>
            <a:r>
              <a:rPr sz="1100" spc="0" dirty="0" smtClean="0">
                <a:latin typeface="Arial"/>
                <a:cs typeface="Arial"/>
              </a:rPr>
              <a:t>e</a:t>
            </a:r>
            <a:r>
              <a:rPr sz="1100" spc="-9" dirty="0" smtClean="0">
                <a:latin typeface="Arial"/>
                <a:cs typeface="Arial"/>
              </a:rPr>
              <a:t>r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-14" dirty="0" smtClean="0">
                <a:latin typeface="Arial"/>
                <a:cs typeface="Arial"/>
              </a:rPr>
              <a:t>e</a:t>
            </a:r>
            <a:r>
              <a:rPr sz="1100" spc="0" dirty="0" smtClean="0">
                <a:latin typeface="Arial"/>
                <a:cs typeface="Arial"/>
              </a:rPr>
              <a:t>r </a:t>
            </a:r>
            <a:r>
              <a:rPr sz="1100" spc="-4" dirty="0" smtClean="0">
                <a:latin typeface="Arial"/>
                <a:cs typeface="Arial"/>
              </a:rPr>
              <a:t>t</a:t>
            </a:r>
            <a:r>
              <a:rPr sz="1100" spc="4" dirty="0" smtClean="0">
                <a:latin typeface="Arial"/>
                <a:cs typeface="Arial"/>
              </a:rPr>
              <a:t>r</a:t>
            </a:r>
            <a:r>
              <a:rPr sz="1100" spc="0" dirty="0" smtClean="0">
                <a:latin typeface="Arial"/>
                <a:cs typeface="Arial"/>
              </a:rPr>
              <a:t>a</a:t>
            </a:r>
            <a:r>
              <a:rPr sz="1100" spc="-4" dirty="0" smtClean="0">
                <a:latin typeface="Arial"/>
                <a:cs typeface="Arial"/>
              </a:rPr>
              <a:t>n</a:t>
            </a:r>
            <a:r>
              <a:rPr sz="1100" spc="0" dirty="0" smtClean="0">
                <a:latin typeface="Arial"/>
                <a:cs typeface="Arial"/>
              </a:rPr>
              <a:t>sp</a:t>
            </a:r>
            <a:r>
              <a:rPr sz="1100" spc="-14" dirty="0" smtClean="0">
                <a:latin typeface="Arial"/>
                <a:cs typeface="Arial"/>
              </a:rPr>
              <a:t>a</a:t>
            </a:r>
            <a:r>
              <a:rPr sz="1100" spc="4" dirty="0" smtClean="0">
                <a:latin typeface="Arial"/>
                <a:cs typeface="Arial"/>
              </a:rPr>
              <a:t>r</a:t>
            </a:r>
            <a:r>
              <a:rPr sz="1100" spc="0" dirty="0" smtClean="0">
                <a:latin typeface="Arial"/>
                <a:cs typeface="Arial"/>
              </a:rPr>
              <a:t>e</a:t>
            </a:r>
            <a:r>
              <a:rPr sz="1100" spc="-4" dirty="0" smtClean="0">
                <a:latin typeface="Arial"/>
                <a:cs typeface="Arial"/>
              </a:rPr>
              <a:t>n</a:t>
            </a:r>
            <a:r>
              <a:rPr sz="1100" spc="0" dirty="0" smtClean="0">
                <a:latin typeface="Arial"/>
                <a:cs typeface="Arial"/>
              </a:rPr>
              <a:t>c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es</a:t>
            </a:r>
            <a:r>
              <a:rPr sz="1100" spc="72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p</a:t>
            </a:r>
            <a:r>
              <a:rPr sz="1100" spc="-14" dirty="0" smtClean="0">
                <a:latin typeface="Arial"/>
                <a:cs typeface="Arial"/>
              </a:rPr>
              <a:t>p</a:t>
            </a:r>
            <a:r>
              <a:rPr sz="1100" spc="0" dirty="0" smtClean="0">
                <a:latin typeface="Arial"/>
                <a:cs typeface="Arial"/>
              </a:rPr>
              <a:t>.</a:t>
            </a:r>
            <a:r>
              <a:rPr sz="1100" spc="62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1</a:t>
            </a:r>
            <a:r>
              <a:rPr sz="1100" spc="-14" dirty="0" smtClean="0">
                <a:latin typeface="Arial"/>
                <a:cs typeface="Arial"/>
              </a:rPr>
              <a:t>7</a:t>
            </a:r>
            <a:r>
              <a:rPr sz="1100" spc="0" dirty="0" smtClean="0">
                <a:latin typeface="Arial"/>
                <a:cs typeface="Arial"/>
              </a:rPr>
              <a:t>,</a:t>
            </a:r>
            <a:r>
              <a:rPr sz="1100" spc="52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19,</a:t>
            </a:r>
            <a:r>
              <a:rPr sz="1100" spc="62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and</a:t>
            </a:r>
            <a:r>
              <a:rPr sz="1100" spc="57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2</a:t>
            </a:r>
            <a:r>
              <a:rPr sz="1100" spc="-14" dirty="0" smtClean="0">
                <a:latin typeface="Arial"/>
                <a:cs typeface="Arial"/>
              </a:rPr>
              <a:t>1</a:t>
            </a:r>
            <a:r>
              <a:rPr sz="1100" spc="0" dirty="0" smtClean="0">
                <a:latin typeface="Arial"/>
                <a:cs typeface="Arial"/>
              </a:rPr>
              <a:t>,</a:t>
            </a:r>
            <a:r>
              <a:rPr sz="1100" spc="62" dirty="0" smtClean="0">
                <a:latin typeface="Arial"/>
                <a:cs typeface="Arial"/>
              </a:rPr>
              <a:t> </a:t>
            </a:r>
            <a:r>
              <a:rPr sz="1100" spc="-14" dirty="0" smtClean="0">
                <a:latin typeface="Arial"/>
                <a:cs typeface="Arial"/>
              </a:rPr>
              <a:t>w</a:t>
            </a:r>
            <a:r>
              <a:rPr sz="1100" spc="0" dirty="0" smtClean="0">
                <a:latin typeface="Arial"/>
                <a:cs typeface="Arial"/>
              </a:rPr>
              <a:t>h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ch</a:t>
            </a:r>
            <a:r>
              <a:rPr sz="1100" spc="67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say</a:t>
            </a:r>
            <a:r>
              <a:rPr sz="1100" spc="42" dirty="0" smtClean="0">
                <a:latin typeface="Arial"/>
                <a:cs typeface="Arial"/>
              </a:rPr>
              <a:t> 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h</a:t>
            </a:r>
            <a:r>
              <a:rPr sz="1100" spc="-14" dirty="0" smtClean="0">
                <a:latin typeface="Arial"/>
                <a:cs typeface="Arial"/>
              </a:rPr>
              <a:t>a</a:t>
            </a:r>
            <a:r>
              <a:rPr sz="1100" spc="0" dirty="0" smtClean="0">
                <a:latin typeface="Arial"/>
                <a:cs typeface="Arial"/>
              </a:rPr>
              <a:t>t</a:t>
            </a:r>
            <a:r>
              <a:rPr sz="1100" spc="62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V</a:t>
            </a:r>
            <a:r>
              <a:rPr sz="1050" spc="0" baseline="-20705" dirty="0" smtClean="0">
                <a:latin typeface="Arial"/>
                <a:cs typeface="Arial"/>
              </a:rPr>
              <a:t>M  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ncreases</a:t>
            </a:r>
            <a:r>
              <a:rPr sz="1100" spc="57" dirty="0" smtClean="0">
                <a:latin typeface="Arial"/>
                <a:cs typeface="Arial"/>
              </a:rPr>
              <a:t> </a:t>
            </a:r>
            <a:r>
              <a:rPr sz="1100" spc="-1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f</a:t>
            </a:r>
            <a:r>
              <a:rPr sz="1100" spc="62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p</a:t>
            </a:r>
            <a:r>
              <a:rPr sz="1100" spc="-4" dirty="0" smtClean="0">
                <a:latin typeface="Arial"/>
                <a:cs typeface="Arial"/>
              </a:rPr>
              <a:t>ull</a:t>
            </a:r>
            <a:r>
              <a:rPr sz="1100" spc="4" dirty="0" smtClean="0">
                <a:latin typeface="Arial"/>
                <a:cs typeface="Arial"/>
              </a:rPr>
              <a:t>-</a:t>
            </a:r>
            <a:r>
              <a:rPr sz="1100" spc="0" dirty="0" smtClean="0">
                <a:latin typeface="Arial"/>
                <a:cs typeface="Arial"/>
              </a:rPr>
              <a:t>up cur</a:t>
            </a:r>
            <a:r>
              <a:rPr sz="1100" spc="4" dirty="0" smtClean="0">
                <a:latin typeface="Arial"/>
                <a:cs typeface="Arial"/>
              </a:rPr>
              <a:t>r</a:t>
            </a:r>
            <a:r>
              <a:rPr sz="1100" spc="0" dirty="0" smtClean="0">
                <a:latin typeface="Arial"/>
                <a:cs typeface="Arial"/>
              </a:rPr>
              <a:t>e</a:t>
            </a:r>
            <a:r>
              <a:rPr sz="1100" spc="-4" dirty="0" smtClean="0">
                <a:latin typeface="Arial"/>
                <a:cs typeface="Arial"/>
              </a:rPr>
              <a:t>n</a:t>
            </a:r>
            <a:r>
              <a:rPr sz="1100" spc="0" dirty="0" smtClean="0">
                <a:latin typeface="Arial"/>
                <a:cs typeface="Arial"/>
              </a:rPr>
              <a:t>t</a:t>
            </a:r>
            <a:r>
              <a:rPr sz="1100" spc="-44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s</a:t>
            </a:r>
            <a:r>
              <a:rPr sz="1100" spc="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b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9" dirty="0" smtClean="0">
                <a:latin typeface="Arial"/>
                <a:cs typeface="Arial"/>
              </a:rPr>
              <a:t>gg</a:t>
            </a:r>
            <a:r>
              <a:rPr sz="1100" spc="0" dirty="0" smtClean="0">
                <a:latin typeface="Arial"/>
                <a:cs typeface="Arial"/>
              </a:rPr>
              <a:t>er,</a:t>
            </a:r>
            <a:r>
              <a:rPr sz="1100" spc="-29" dirty="0" smtClean="0">
                <a:latin typeface="Arial"/>
                <a:cs typeface="Arial"/>
              </a:rPr>
              <a:t> 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he</a:t>
            </a:r>
            <a:r>
              <a:rPr sz="1100" spc="-19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V</a:t>
            </a:r>
            <a:r>
              <a:rPr sz="1100" spc="9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C</a:t>
            </a:r>
            <a:r>
              <a:rPr sz="1100" spc="4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s</a:t>
            </a:r>
            <a:r>
              <a:rPr sz="1100" spc="-4" dirty="0" smtClean="0">
                <a:latin typeface="Arial"/>
                <a:cs typeface="Arial"/>
              </a:rPr>
              <a:t> l</a:t>
            </a:r>
            <a:r>
              <a:rPr sz="1100" spc="0" dirty="0" smtClean="0">
                <a:latin typeface="Arial"/>
                <a:cs typeface="Arial"/>
              </a:rPr>
              <a:t>oc</a:t>
            </a:r>
            <a:r>
              <a:rPr sz="1100" spc="-4" dirty="0" smtClean="0">
                <a:latin typeface="Arial"/>
                <a:cs typeface="Arial"/>
              </a:rPr>
              <a:t>a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ed</a:t>
            </a:r>
            <a:r>
              <a:rPr sz="1100" spc="-9" dirty="0" smtClean="0">
                <a:latin typeface="Arial"/>
                <a:cs typeface="Arial"/>
              </a:rPr>
              <a:t> 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o</a:t>
            </a:r>
            <a:r>
              <a:rPr sz="1100" spc="-19" dirty="0" smtClean="0">
                <a:latin typeface="Arial"/>
                <a:cs typeface="Arial"/>
              </a:rPr>
              <a:t> 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he</a:t>
            </a:r>
            <a:r>
              <a:rPr sz="1100" spc="-19" dirty="0" smtClean="0">
                <a:latin typeface="Arial"/>
                <a:cs typeface="Arial"/>
              </a:rPr>
              <a:t> </a:t>
            </a:r>
            <a:r>
              <a:rPr sz="1100" spc="4" dirty="0" smtClean="0">
                <a:latin typeface="Arial"/>
                <a:cs typeface="Arial"/>
              </a:rPr>
              <a:t>r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9" dirty="0" smtClean="0">
                <a:latin typeface="Arial"/>
                <a:cs typeface="Arial"/>
              </a:rPr>
              <a:t>g</a:t>
            </a:r>
            <a:r>
              <a:rPr sz="1100" spc="0" dirty="0" smtClean="0">
                <a:latin typeface="Arial"/>
                <a:cs typeface="Arial"/>
              </a:rPr>
              <a:t>h</a:t>
            </a:r>
            <a:r>
              <a:rPr sz="1100" spc="9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75096" y="4012859"/>
            <a:ext cx="5860847" cy="2029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90"/>
              </a:lnSpc>
              <a:spcBef>
                <a:spcPts val="99"/>
              </a:spcBef>
            </a:pPr>
            <a:r>
              <a:rPr sz="1100" spc="-4" dirty="0" smtClean="0">
                <a:latin typeface="Arial"/>
                <a:cs typeface="Arial"/>
              </a:rPr>
              <a:t>C</a:t>
            </a:r>
            <a:r>
              <a:rPr sz="1100" spc="0" dirty="0" smtClean="0">
                <a:latin typeface="Arial"/>
                <a:cs typeface="Arial"/>
              </a:rPr>
              <a:t>as</a:t>
            </a:r>
            <a:r>
              <a:rPr sz="1100" spc="-4" dirty="0" smtClean="0">
                <a:latin typeface="Arial"/>
                <a:cs typeface="Arial"/>
              </a:rPr>
              <a:t>e</a:t>
            </a:r>
            <a:r>
              <a:rPr sz="1100" spc="0" dirty="0" smtClean="0">
                <a:latin typeface="Arial"/>
                <a:cs typeface="Arial"/>
              </a:rPr>
              <a:t>s</a:t>
            </a:r>
            <a:r>
              <a:rPr sz="1100" spc="5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2</a:t>
            </a:r>
            <a:r>
              <a:rPr sz="1100" spc="3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&amp;</a:t>
            </a:r>
            <a:r>
              <a:rPr sz="1100" spc="3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3</a:t>
            </a:r>
            <a:r>
              <a:rPr sz="1100" spc="2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-</a:t>
            </a:r>
            <a:r>
              <a:rPr sz="1100" spc="3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o</a:t>
            </a:r>
            <a:r>
              <a:rPr sz="1100" spc="-4" dirty="0" smtClean="0">
                <a:latin typeface="Arial"/>
                <a:cs typeface="Arial"/>
              </a:rPr>
              <a:t>nl</a:t>
            </a:r>
            <a:r>
              <a:rPr sz="1100" spc="0" dirty="0" smtClean="0">
                <a:latin typeface="Arial"/>
                <a:cs typeface="Arial"/>
              </a:rPr>
              <a:t>y</a:t>
            </a:r>
            <a:r>
              <a:rPr sz="1100" spc="4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one</a:t>
            </a:r>
            <a:r>
              <a:rPr sz="1100" spc="29" dirty="0" smtClean="0">
                <a:latin typeface="Arial"/>
                <a:cs typeface="Arial"/>
              </a:rPr>
              <a:t> </a:t>
            </a:r>
            <a:r>
              <a:rPr sz="1100" spc="-14" dirty="0" smtClean="0">
                <a:latin typeface="Arial"/>
                <a:cs typeface="Arial"/>
              </a:rPr>
              <a:t>o</a:t>
            </a:r>
            <a:r>
              <a:rPr sz="1100" spc="0" dirty="0" smtClean="0">
                <a:latin typeface="Arial"/>
                <a:cs typeface="Arial"/>
              </a:rPr>
              <a:t>f</a:t>
            </a:r>
            <a:r>
              <a:rPr sz="1100" spc="49" dirty="0" smtClean="0">
                <a:latin typeface="Arial"/>
                <a:cs typeface="Arial"/>
              </a:rPr>
              <a:t> 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he</a:t>
            </a:r>
            <a:r>
              <a:rPr sz="1100" spc="2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p</a:t>
            </a:r>
            <a:r>
              <a:rPr sz="1100" spc="-4" dirty="0" smtClean="0">
                <a:latin typeface="Arial"/>
                <a:cs typeface="Arial"/>
              </a:rPr>
              <a:t>ull</a:t>
            </a:r>
            <a:r>
              <a:rPr sz="1100" spc="4" dirty="0" smtClean="0">
                <a:latin typeface="Arial"/>
                <a:cs typeface="Arial"/>
              </a:rPr>
              <a:t>-</a:t>
            </a:r>
            <a:r>
              <a:rPr sz="1100" spc="0" dirty="0" smtClean="0">
                <a:latin typeface="Arial"/>
                <a:cs typeface="Arial"/>
              </a:rPr>
              <a:t>up</a:t>
            </a:r>
            <a:r>
              <a:rPr sz="1100" spc="5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d</a:t>
            </a:r>
            <a:r>
              <a:rPr sz="1100" spc="-4" dirty="0" smtClean="0">
                <a:latin typeface="Arial"/>
                <a:cs typeface="Arial"/>
              </a:rPr>
              <a:t>e</a:t>
            </a:r>
            <a:r>
              <a:rPr sz="1100" spc="-9" dirty="0" smtClean="0">
                <a:latin typeface="Arial"/>
                <a:cs typeface="Arial"/>
              </a:rPr>
              <a:t>v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ces</a:t>
            </a:r>
            <a:r>
              <a:rPr sz="1100" spc="54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s</a:t>
            </a:r>
            <a:r>
              <a:rPr sz="1100" spc="2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on.</a:t>
            </a:r>
            <a:r>
              <a:rPr sz="1100" spc="49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S</a:t>
            </a:r>
            <a:r>
              <a:rPr sz="1100" spc="0" dirty="0" smtClean="0">
                <a:latin typeface="Arial"/>
                <a:cs typeface="Arial"/>
              </a:rPr>
              <a:t>o</a:t>
            </a:r>
            <a:r>
              <a:rPr sz="1100" spc="29" dirty="0" smtClean="0">
                <a:latin typeface="Arial"/>
                <a:cs typeface="Arial"/>
              </a:rPr>
              <a:t> 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he</a:t>
            </a:r>
            <a:r>
              <a:rPr sz="1100" spc="39" dirty="0" smtClean="0">
                <a:latin typeface="Arial"/>
                <a:cs typeface="Arial"/>
              </a:rPr>
              <a:t> </a:t>
            </a:r>
            <a:r>
              <a:rPr sz="1100" spc="-14" dirty="0" smtClean="0">
                <a:latin typeface="Arial"/>
                <a:cs typeface="Arial"/>
              </a:rPr>
              <a:t>V</a:t>
            </a:r>
            <a:r>
              <a:rPr sz="1100" spc="9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C</a:t>
            </a:r>
            <a:r>
              <a:rPr sz="1100" spc="54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s</a:t>
            </a:r>
            <a:r>
              <a:rPr sz="1100" spc="4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sh</a:t>
            </a:r>
            <a:r>
              <a:rPr sz="1100" spc="-19" dirty="0" smtClean="0">
                <a:latin typeface="Arial"/>
                <a:cs typeface="Arial"/>
              </a:rPr>
              <a:t>i</a:t>
            </a:r>
            <a:r>
              <a:rPr sz="1100" spc="4" dirty="0" smtClean="0">
                <a:latin typeface="Arial"/>
                <a:cs typeface="Arial"/>
              </a:rPr>
              <a:t>ft</a:t>
            </a:r>
            <a:r>
              <a:rPr sz="1100" spc="-14" dirty="0" smtClean="0">
                <a:latin typeface="Arial"/>
                <a:cs typeface="Arial"/>
              </a:rPr>
              <a:t>e</a:t>
            </a:r>
            <a:r>
              <a:rPr sz="1100" spc="0" dirty="0" smtClean="0">
                <a:latin typeface="Arial"/>
                <a:cs typeface="Arial"/>
              </a:rPr>
              <a:t>d</a:t>
            </a:r>
            <a:r>
              <a:rPr sz="1100" spc="54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l</a:t>
            </a:r>
            <a:r>
              <a:rPr sz="1100" spc="-14" dirty="0" smtClean="0">
                <a:latin typeface="Arial"/>
                <a:cs typeface="Arial"/>
              </a:rPr>
              <a:t>e</a:t>
            </a:r>
            <a:r>
              <a:rPr sz="1100" spc="4" dirty="0" smtClean="0">
                <a:latin typeface="Arial"/>
                <a:cs typeface="Arial"/>
              </a:rPr>
              <a:t>f</a:t>
            </a:r>
            <a:r>
              <a:rPr sz="1100" spc="0" dirty="0" smtClean="0">
                <a:latin typeface="Arial"/>
                <a:cs typeface="Arial"/>
              </a:rPr>
              <a:t>t as</a:t>
            </a:r>
            <a:r>
              <a:rPr sz="1100" spc="-1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a</a:t>
            </a:r>
            <a:r>
              <a:rPr sz="1100" spc="-4" dirty="0" smtClean="0">
                <a:latin typeface="Arial"/>
                <a:cs typeface="Arial"/>
              </a:rPr>
              <a:t> </a:t>
            </a:r>
            <a:r>
              <a:rPr sz="1100" spc="4" dirty="0" smtClean="0">
                <a:latin typeface="Arial"/>
                <a:cs typeface="Arial"/>
              </a:rPr>
              <a:t>r</a:t>
            </a:r>
            <a:r>
              <a:rPr sz="1100" spc="0" dirty="0" smtClean="0">
                <a:latin typeface="Arial"/>
                <a:cs typeface="Arial"/>
              </a:rPr>
              <a:t>es</a:t>
            </a:r>
            <a:r>
              <a:rPr sz="1100" spc="-4" dirty="0" smtClean="0">
                <a:latin typeface="Arial"/>
                <a:cs typeface="Arial"/>
              </a:rPr>
              <a:t>ul</a:t>
            </a:r>
            <a:r>
              <a:rPr sz="1100" spc="0" dirty="0" smtClean="0">
                <a:latin typeface="Arial"/>
                <a:cs typeface="Arial"/>
              </a:rPr>
              <a:t>t</a:t>
            </a:r>
            <a:r>
              <a:rPr sz="1100" spc="-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of</a:t>
            </a:r>
            <a:r>
              <a:rPr sz="1100" spc="-9" dirty="0" smtClean="0">
                <a:latin typeface="Arial"/>
                <a:cs typeface="Arial"/>
              </a:rPr>
              <a:t> 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he</a:t>
            </a:r>
            <a:r>
              <a:rPr sz="1100" spc="-19" dirty="0" smtClean="0">
                <a:latin typeface="Arial"/>
                <a:cs typeface="Arial"/>
              </a:rPr>
              <a:t> </a:t>
            </a:r>
            <a:r>
              <a:rPr sz="1100" spc="-14" dirty="0" smtClean="0">
                <a:latin typeface="Arial"/>
                <a:cs typeface="Arial"/>
              </a:rPr>
              <a:t>w</a:t>
            </a:r>
            <a:r>
              <a:rPr sz="1100" spc="0" dirty="0" smtClean="0">
                <a:latin typeface="Arial"/>
                <a:cs typeface="Arial"/>
              </a:rPr>
              <a:t>e</a:t>
            </a:r>
            <a:r>
              <a:rPr sz="1100" spc="-4" dirty="0" smtClean="0">
                <a:latin typeface="Arial"/>
                <a:cs typeface="Arial"/>
              </a:rPr>
              <a:t>a</a:t>
            </a:r>
            <a:r>
              <a:rPr sz="1100" spc="9" dirty="0" smtClean="0">
                <a:latin typeface="Arial"/>
                <a:cs typeface="Arial"/>
              </a:rPr>
              <a:t>k</a:t>
            </a:r>
            <a:r>
              <a:rPr sz="1100" spc="0" dirty="0" smtClean="0">
                <a:latin typeface="Arial"/>
                <a:cs typeface="Arial"/>
              </a:rPr>
              <a:t>er </a:t>
            </a:r>
            <a:r>
              <a:rPr sz="1100" spc="-4" dirty="0" smtClean="0">
                <a:latin typeface="Arial"/>
                <a:cs typeface="Arial"/>
              </a:rPr>
              <a:t>PUN</a:t>
            </a:r>
            <a:r>
              <a:rPr sz="1100" spc="0" dirty="0" smtClean="0"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75095" y="4389153"/>
            <a:ext cx="5864927" cy="2997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just">
              <a:lnSpc>
                <a:spcPts val="1190"/>
              </a:lnSpc>
              <a:spcBef>
                <a:spcPts val="99"/>
              </a:spcBef>
            </a:pPr>
            <a:r>
              <a:rPr sz="1100" spc="9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h</a:t>
            </a:r>
            <a:r>
              <a:rPr sz="1100" spc="-4" dirty="0" smtClean="0">
                <a:latin typeface="Arial"/>
                <a:cs typeface="Arial"/>
              </a:rPr>
              <a:t>e</a:t>
            </a:r>
            <a:r>
              <a:rPr sz="1100" spc="4" dirty="0" smtClean="0">
                <a:latin typeface="Arial"/>
                <a:cs typeface="Arial"/>
              </a:rPr>
              <a:t>r</a:t>
            </a:r>
            <a:r>
              <a:rPr sz="1100" spc="0" dirty="0" smtClean="0">
                <a:latin typeface="Arial"/>
                <a:cs typeface="Arial"/>
              </a:rPr>
              <a:t>e 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s</a:t>
            </a:r>
            <a:r>
              <a:rPr sz="1100" spc="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a</a:t>
            </a:r>
            <a:r>
              <a:rPr sz="1100" spc="-4" dirty="0" smtClean="0">
                <a:latin typeface="Arial"/>
                <a:cs typeface="Arial"/>
              </a:rPr>
              <a:t> </a:t>
            </a:r>
            <a:r>
              <a:rPr sz="1100" spc="-9" dirty="0" smtClean="0">
                <a:latin typeface="Arial"/>
                <a:cs typeface="Arial"/>
              </a:rPr>
              <a:t>s</a:t>
            </a:r>
            <a:r>
              <a:rPr sz="1100" spc="4" dirty="0" smtClean="0">
                <a:latin typeface="Arial"/>
                <a:cs typeface="Arial"/>
              </a:rPr>
              <a:t>m</a:t>
            </a:r>
            <a:r>
              <a:rPr sz="1100" spc="0" dirty="0" smtClean="0">
                <a:latin typeface="Arial"/>
                <a:cs typeface="Arial"/>
              </a:rPr>
              <a:t>a</a:t>
            </a:r>
            <a:r>
              <a:rPr sz="1100" spc="-4" dirty="0" smtClean="0">
                <a:latin typeface="Arial"/>
                <a:cs typeface="Arial"/>
              </a:rPr>
              <a:t>l</a:t>
            </a:r>
            <a:r>
              <a:rPr sz="1100" spc="0" dirty="0" smtClean="0">
                <a:latin typeface="Arial"/>
                <a:cs typeface="Arial"/>
              </a:rPr>
              <a:t>l d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4" dirty="0" smtClean="0">
                <a:latin typeface="Arial"/>
                <a:cs typeface="Arial"/>
              </a:rPr>
              <a:t>ff</a:t>
            </a:r>
            <a:r>
              <a:rPr sz="1100" spc="-14" dirty="0" smtClean="0">
                <a:latin typeface="Arial"/>
                <a:cs typeface="Arial"/>
              </a:rPr>
              <a:t>e</a:t>
            </a:r>
            <a:r>
              <a:rPr sz="1100" spc="4" dirty="0" smtClean="0">
                <a:latin typeface="Arial"/>
                <a:cs typeface="Arial"/>
              </a:rPr>
              <a:t>r</a:t>
            </a:r>
            <a:r>
              <a:rPr sz="1100" spc="0" dirty="0" smtClean="0">
                <a:latin typeface="Arial"/>
                <a:cs typeface="Arial"/>
              </a:rPr>
              <a:t>e</a:t>
            </a:r>
            <a:r>
              <a:rPr sz="1100" spc="-14" dirty="0" smtClean="0">
                <a:latin typeface="Arial"/>
                <a:cs typeface="Arial"/>
              </a:rPr>
              <a:t>n</a:t>
            </a:r>
            <a:r>
              <a:rPr sz="1100" spc="0" dirty="0" smtClean="0">
                <a:latin typeface="Arial"/>
                <a:cs typeface="Arial"/>
              </a:rPr>
              <a:t>ce</a:t>
            </a:r>
            <a:r>
              <a:rPr sz="1100" spc="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b</a:t>
            </a:r>
            <a:r>
              <a:rPr sz="1100" spc="-14" dirty="0" smtClean="0">
                <a:latin typeface="Arial"/>
                <a:cs typeface="Arial"/>
              </a:rPr>
              <a:t>e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-14" dirty="0" smtClean="0">
                <a:latin typeface="Arial"/>
                <a:cs typeface="Arial"/>
              </a:rPr>
              <a:t>w</a:t>
            </a:r>
            <a:r>
              <a:rPr sz="1100" spc="0" dirty="0" smtClean="0">
                <a:latin typeface="Arial"/>
                <a:cs typeface="Arial"/>
              </a:rPr>
              <a:t>e</a:t>
            </a:r>
            <a:r>
              <a:rPr sz="1100" spc="-4" dirty="0" smtClean="0">
                <a:latin typeface="Arial"/>
                <a:cs typeface="Arial"/>
              </a:rPr>
              <a:t>e</a:t>
            </a:r>
            <a:r>
              <a:rPr sz="1100" spc="0" dirty="0" smtClean="0">
                <a:latin typeface="Arial"/>
                <a:cs typeface="Arial"/>
              </a:rPr>
              <a:t>n</a:t>
            </a:r>
            <a:r>
              <a:rPr sz="1100" spc="4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C</a:t>
            </a:r>
            <a:r>
              <a:rPr sz="1100" spc="0" dirty="0" smtClean="0">
                <a:latin typeface="Arial"/>
                <a:cs typeface="Arial"/>
              </a:rPr>
              <a:t>as</a:t>
            </a:r>
            <a:r>
              <a:rPr sz="1100" spc="-4" dirty="0" smtClean="0">
                <a:latin typeface="Arial"/>
                <a:cs typeface="Arial"/>
              </a:rPr>
              <a:t>e</a:t>
            </a:r>
            <a:r>
              <a:rPr sz="1100" spc="0" dirty="0" smtClean="0">
                <a:latin typeface="Arial"/>
                <a:cs typeface="Arial"/>
              </a:rPr>
              <a:t>s</a:t>
            </a:r>
            <a:r>
              <a:rPr sz="1100" spc="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2</a:t>
            </a:r>
            <a:r>
              <a:rPr sz="1100" spc="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and</a:t>
            </a:r>
            <a:r>
              <a:rPr sz="1100" spc="-4" dirty="0" smtClean="0">
                <a:latin typeface="Arial"/>
                <a:cs typeface="Arial"/>
              </a:rPr>
              <a:t> </a:t>
            </a:r>
            <a:r>
              <a:rPr sz="1100" spc="-14" dirty="0" smtClean="0">
                <a:latin typeface="Arial"/>
                <a:cs typeface="Arial"/>
              </a:rPr>
              <a:t>3</a:t>
            </a:r>
            <a:r>
              <a:rPr sz="1100" spc="0" dirty="0" smtClean="0">
                <a:latin typeface="Arial"/>
                <a:cs typeface="Arial"/>
              </a:rPr>
              <a:t>,</a:t>
            </a:r>
            <a:r>
              <a:rPr sz="1100" spc="14" dirty="0" smtClean="0">
                <a:latin typeface="Arial"/>
                <a:cs typeface="Arial"/>
              </a:rPr>
              <a:t> </a:t>
            </a:r>
            <a:r>
              <a:rPr sz="1100" spc="-14" dirty="0" smtClean="0">
                <a:latin typeface="Arial"/>
                <a:cs typeface="Arial"/>
              </a:rPr>
              <a:t>w</a:t>
            </a:r>
            <a:r>
              <a:rPr sz="1100" spc="0" dirty="0" smtClean="0">
                <a:latin typeface="Arial"/>
                <a:cs typeface="Arial"/>
              </a:rPr>
              <a:t>h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ch</a:t>
            </a:r>
            <a:r>
              <a:rPr sz="1100" spc="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can</a:t>
            </a:r>
            <a:r>
              <a:rPr sz="1100" spc="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be</a:t>
            </a:r>
            <a:r>
              <a:rPr sz="1100" spc="9" dirty="0" smtClean="0">
                <a:latin typeface="Arial"/>
                <a:cs typeface="Arial"/>
              </a:rPr>
              <a:t> </a:t>
            </a:r>
            <a:r>
              <a:rPr sz="1100" spc="-14" dirty="0" smtClean="0">
                <a:latin typeface="Arial"/>
                <a:cs typeface="Arial"/>
              </a:rPr>
              <a:t>a</a:t>
            </a:r>
            <a:r>
              <a:rPr sz="1100" spc="-4" dirty="0" smtClean="0">
                <a:latin typeface="Arial"/>
                <a:cs typeface="Arial"/>
              </a:rPr>
              <a:t>tt</a:t>
            </a:r>
            <a:r>
              <a:rPr sz="1100" spc="4" dirty="0" smtClean="0">
                <a:latin typeface="Arial"/>
                <a:cs typeface="Arial"/>
              </a:rPr>
              <a:t>r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b</a:t>
            </a:r>
            <a:r>
              <a:rPr sz="1100" spc="-4" dirty="0" smtClean="0">
                <a:latin typeface="Arial"/>
                <a:cs typeface="Arial"/>
              </a:rPr>
              <a:t>u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-14" dirty="0" smtClean="0">
                <a:latin typeface="Arial"/>
                <a:cs typeface="Arial"/>
              </a:rPr>
              <a:t>e</a:t>
            </a:r>
            <a:r>
              <a:rPr sz="1100" spc="0" dirty="0" smtClean="0">
                <a:latin typeface="Arial"/>
                <a:cs typeface="Arial"/>
              </a:rPr>
              <a:t>d</a:t>
            </a:r>
            <a:r>
              <a:rPr sz="1100" spc="-4" dirty="0" smtClean="0">
                <a:latin typeface="Arial"/>
                <a:cs typeface="Arial"/>
              </a:rPr>
              <a:t> </a:t>
            </a:r>
            <a:r>
              <a:rPr sz="1100" spc="4" dirty="0" smtClean="0">
                <a:latin typeface="Arial"/>
                <a:cs typeface="Arial"/>
              </a:rPr>
              <a:t>to t</a:t>
            </a:r>
            <a:r>
              <a:rPr sz="1100" spc="0" dirty="0" smtClean="0">
                <a:latin typeface="Arial"/>
                <a:cs typeface="Arial"/>
              </a:rPr>
              <a:t>he</a:t>
            </a:r>
            <a:r>
              <a:rPr sz="1100" spc="4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body</a:t>
            </a:r>
            <a:r>
              <a:rPr sz="1100" spc="54" dirty="0" smtClean="0">
                <a:latin typeface="Arial"/>
                <a:cs typeface="Arial"/>
              </a:rPr>
              <a:t> </a:t>
            </a:r>
            <a:r>
              <a:rPr sz="1100" spc="-14" dirty="0" smtClean="0">
                <a:latin typeface="Arial"/>
                <a:cs typeface="Arial"/>
              </a:rPr>
              <a:t>e</a:t>
            </a:r>
            <a:r>
              <a:rPr sz="1100" spc="-4" dirty="0" smtClean="0">
                <a:latin typeface="Arial"/>
                <a:cs typeface="Arial"/>
              </a:rPr>
              <a:t>f</a:t>
            </a:r>
            <a:r>
              <a:rPr sz="1100" spc="4" dirty="0" smtClean="0">
                <a:latin typeface="Arial"/>
                <a:cs typeface="Arial"/>
              </a:rPr>
              <a:t>f</a:t>
            </a:r>
            <a:r>
              <a:rPr sz="1100" spc="0" dirty="0" smtClean="0">
                <a:latin typeface="Arial"/>
                <a:cs typeface="Arial"/>
              </a:rPr>
              <a:t>e</a:t>
            </a:r>
            <a:r>
              <a:rPr sz="1100" spc="-14" dirty="0" smtClean="0">
                <a:latin typeface="Arial"/>
                <a:cs typeface="Arial"/>
              </a:rPr>
              <a:t>c</a:t>
            </a:r>
            <a:r>
              <a:rPr sz="1100" spc="0" dirty="0" smtClean="0">
                <a:latin typeface="Arial"/>
                <a:cs typeface="Arial"/>
              </a:rPr>
              <a:t>t</a:t>
            </a:r>
            <a:r>
              <a:rPr sz="1100" spc="5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on</a:t>
            </a:r>
            <a:r>
              <a:rPr sz="1100" spc="49" dirty="0" smtClean="0">
                <a:latin typeface="Arial"/>
                <a:cs typeface="Arial"/>
              </a:rPr>
              <a:t> </a:t>
            </a:r>
            <a:r>
              <a:rPr sz="1100" spc="-19" dirty="0" smtClean="0">
                <a:latin typeface="Arial"/>
                <a:cs typeface="Arial"/>
              </a:rPr>
              <a:t>M</a:t>
            </a:r>
            <a:r>
              <a:rPr sz="1050" spc="0" baseline="-20705" dirty="0" smtClean="0">
                <a:latin typeface="Arial"/>
                <a:cs typeface="Arial"/>
              </a:rPr>
              <a:t>2</a:t>
            </a:r>
            <a:r>
              <a:rPr sz="1100" spc="0" dirty="0" smtClean="0">
                <a:latin typeface="Arial"/>
                <a:cs typeface="Arial"/>
              </a:rPr>
              <a:t>.</a:t>
            </a:r>
            <a:r>
              <a:rPr sz="1100" spc="75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Si</a:t>
            </a:r>
            <a:r>
              <a:rPr sz="1100" spc="0" dirty="0" smtClean="0">
                <a:latin typeface="Arial"/>
                <a:cs typeface="Arial"/>
              </a:rPr>
              <a:t>nce</a:t>
            </a:r>
            <a:r>
              <a:rPr sz="1100" spc="64" dirty="0" smtClean="0">
                <a:latin typeface="Arial"/>
                <a:cs typeface="Arial"/>
              </a:rPr>
              <a:t> </a:t>
            </a:r>
            <a:r>
              <a:rPr sz="1100" spc="-19" dirty="0" smtClean="0">
                <a:latin typeface="Arial"/>
                <a:cs typeface="Arial"/>
              </a:rPr>
              <a:t>M</a:t>
            </a:r>
            <a:r>
              <a:rPr sz="1050" spc="0" baseline="-20705" dirty="0" smtClean="0">
                <a:latin typeface="Arial"/>
                <a:cs typeface="Arial"/>
              </a:rPr>
              <a:t>1  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s</a:t>
            </a:r>
            <a:r>
              <a:rPr sz="1100" spc="64" dirty="0" smtClean="0">
                <a:latin typeface="Arial"/>
                <a:cs typeface="Arial"/>
              </a:rPr>
              <a:t> </a:t>
            </a:r>
            <a:r>
              <a:rPr sz="1100" spc="4" dirty="0" smtClean="0">
                <a:latin typeface="Arial"/>
                <a:cs typeface="Arial"/>
              </a:rPr>
              <a:t>“</a:t>
            </a:r>
            <a:r>
              <a:rPr sz="1100" spc="0" dirty="0" smtClean="0">
                <a:latin typeface="Arial"/>
                <a:cs typeface="Arial"/>
              </a:rPr>
              <a:t>e</a:t>
            </a:r>
            <a:r>
              <a:rPr sz="1100" spc="-4" dirty="0" smtClean="0">
                <a:latin typeface="Arial"/>
                <a:cs typeface="Arial"/>
              </a:rPr>
              <a:t>a</a:t>
            </a:r>
            <a:r>
              <a:rPr sz="1100" spc="0" dirty="0" smtClean="0">
                <a:latin typeface="Arial"/>
                <a:cs typeface="Arial"/>
              </a:rPr>
              <a:t>s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e</a:t>
            </a:r>
            <a:r>
              <a:rPr sz="1100" spc="-9" dirty="0" smtClean="0">
                <a:latin typeface="Arial"/>
                <a:cs typeface="Arial"/>
              </a:rPr>
              <a:t>r</a:t>
            </a:r>
            <a:r>
              <a:rPr sz="1100" spc="0" dirty="0" smtClean="0">
                <a:latin typeface="Arial"/>
                <a:cs typeface="Arial"/>
              </a:rPr>
              <a:t>”</a:t>
            </a:r>
            <a:r>
              <a:rPr sz="1100" spc="49" dirty="0" smtClean="0">
                <a:latin typeface="Arial"/>
                <a:cs typeface="Arial"/>
              </a:rPr>
              <a:t> 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o</a:t>
            </a:r>
            <a:r>
              <a:rPr sz="1100" spc="39" dirty="0" smtClean="0">
                <a:latin typeface="Arial"/>
                <a:cs typeface="Arial"/>
              </a:rPr>
              <a:t> 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u</a:t>
            </a:r>
            <a:r>
              <a:rPr sz="1100" spc="-9" dirty="0" smtClean="0">
                <a:latin typeface="Arial"/>
                <a:cs typeface="Arial"/>
              </a:rPr>
              <a:t>r</a:t>
            </a:r>
            <a:r>
              <a:rPr sz="1100" spc="0" dirty="0" smtClean="0">
                <a:latin typeface="Arial"/>
                <a:cs typeface="Arial"/>
              </a:rPr>
              <a:t>n</a:t>
            </a:r>
            <a:r>
              <a:rPr sz="1100" spc="6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on</a:t>
            </a:r>
            <a:r>
              <a:rPr sz="1100" spc="39" dirty="0" smtClean="0">
                <a:latin typeface="Arial"/>
                <a:cs typeface="Arial"/>
              </a:rPr>
              <a:t> </a:t>
            </a:r>
            <a:r>
              <a:rPr sz="1100" spc="4" dirty="0" smtClean="0">
                <a:latin typeface="Arial"/>
                <a:cs typeface="Arial"/>
              </a:rPr>
              <a:t>(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n</a:t>
            </a:r>
            <a:r>
              <a:rPr sz="1100" spc="64" dirty="0" smtClean="0">
                <a:latin typeface="Arial"/>
                <a:cs typeface="Arial"/>
              </a:rPr>
              <a:t> </a:t>
            </a:r>
            <a:r>
              <a:rPr sz="1100" spc="-14" dirty="0" smtClean="0">
                <a:latin typeface="Arial"/>
                <a:cs typeface="Arial"/>
              </a:rPr>
              <a:t>o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h</a:t>
            </a:r>
            <a:r>
              <a:rPr sz="1100" spc="-4" dirty="0" smtClean="0">
                <a:latin typeface="Arial"/>
                <a:cs typeface="Arial"/>
              </a:rPr>
              <a:t>e</a:t>
            </a:r>
            <a:r>
              <a:rPr sz="1100" spc="0" dirty="0" smtClean="0">
                <a:latin typeface="Arial"/>
                <a:cs typeface="Arial"/>
              </a:rPr>
              <a:t>r</a:t>
            </a:r>
            <a:r>
              <a:rPr sz="1100" spc="59" dirty="0" smtClean="0">
                <a:latin typeface="Arial"/>
                <a:cs typeface="Arial"/>
              </a:rPr>
              <a:t> </a:t>
            </a:r>
            <a:r>
              <a:rPr sz="1100" spc="-14" dirty="0" smtClean="0">
                <a:latin typeface="Arial"/>
                <a:cs typeface="Arial"/>
              </a:rPr>
              <a:t>w</a:t>
            </a:r>
            <a:r>
              <a:rPr sz="1100" spc="0" dirty="0" smtClean="0">
                <a:latin typeface="Arial"/>
                <a:cs typeface="Arial"/>
              </a:rPr>
              <a:t>ord</a:t>
            </a:r>
            <a:r>
              <a:rPr sz="1100" spc="-9" dirty="0" smtClean="0">
                <a:latin typeface="Arial"/>
                <a:cs typeface="Arial"/>
              </a:rPr>
              <a:t>s</a:t>
            </a:r>
            <a:r>
              <a:rPr sz="1100" spc="0" dirty="0" smtClean="0">
                <a:latin typeface="Arial"/>
                <a:cs typeface="Arial"/>
              </a:rPr>
              <a:t>,</a:t>
            </a:r>
            <a:r>
              <a:rPr sz="1100" spc="59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t</a:t>
            </a:r>
            <a:r>
              <a:rPr sz="1100" spc="4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can c</a:t>
            </a:r>
            <a:r>
              <a:rPr sz="1100" spc="-4" dirty="0" smtClean="0">
                <a:latin typeface="Arial"/>
                <a:cs typeface="Arial"/>
              </a:rPr>
              <a:t>o</a:t>
            </a:r>
            <a:r>
              <a:rPr sz="1100" spc="0" dirty="0" smtClean="0">
                <a:latin typeface="Arial"/>
                <a:cs typeface="Arial"/>
              </a:rPr>
              <a:t>n</a:t>
            </a:r>
            <a:r>
              <a:rPr sz="1100" spc="-4" dirty="0" smtClean="0">
                <a:latin typeface="Arial"/>
                <a:cs typeface="Arial"/>
              </a:rPr>
              <a:t>d</a:t>
            </a:r>
            <a:r>
              <a:rPr sz="1100" spc="0" dirty="0" smtClean="0">
                <a:latin typeface="Arial"/>
                <a:cs typeface="Arial"/>
              </a:rPr>
              <a:t>u</a:t>
            </a:r>
            <a:r>
              <a:rPr sz="1100" spc="-4" dirty="0" smtClean="0">
                <a:latin typeface="Arial"/>
                <a:cs typeface="Arial"/>
              </a:rPr>
              <a:t>c</a:t>
            </a:r>
            <a:r>
              <a:rPr sz="1100" spc="0" dirty="0" smtClean="0">
                <a:latin typeface="Arial"/>
                <a:cs typeface="Arial"/>
              </a:rPr>
              <a:t>t</a:t>
            </a:r>
            <a:r>
              <a:rPr sz="1100" spc="-1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re</a:t>
            </a:r>
            <a:r>
              <a:rPr sz="1100" spc="-9" dirty="0" smtClean="0">
                <a:latin typeface="Arial"/>
                <a:cs typeface="Arial"/>
              </a:rPr>
              <a:t>l</a:t>
            </a:r>
            <a:r>
              <a:rPr sz="1100" spc="0" dirty="0" smtClean="0">
                <a:latin typeface="Arial"/>
                <a:cs typeface="Arial"/>
              </a:rPr>
              <a:t>at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-14" dirty="0" smtClean="0">
                <a:latin typeface="Arial"/>
                <a:cs typeface="Arial"/>
              </a:rPr>
              <a:t>v</a:t>
            </a:r>
            <a:r>
              <a:rPr sz="1100" spc="0" dirty="0" smtClean="0">
                <a:latin typeface="Arial"/>
                <a:cs typeface="Arial"/>
              </a:rPr>
              <a:t>e</a:t>
            </a:r>
            <a:r>
              <a:rPr sz="1100" spc="-9" dirty="0" smtClean="0">
                <a:latin typeface="Arial"/>
                <a:cs typeface="Arial"/>
              </a:rPr>
              <a:t>l</a:t>
            </a:r>
            <a:r>
              <a:rPr sz="1100" spc="0" dirty="0" smtClean="0">
                <a:latin typeface="Arial"/>
                <a:cs typeface="Arial"/>
              </a:rPr>
              <a:t>y</a:t>
            </a:r>
            <a:r>
              <a:rPr sz="1100" spc="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more</a:t>
            </a:r>
            <a:r>
              <a:rPr sz="1100" spc="-1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c</a:t>
            </a:r>
            <a:r>
              <a:rPr sz="1100" spc="-4" dirty="0" smtClean="0">
                <a:latin typeface="Arial"/>
                <a:cs typeface="Arial"/>
              </a:rPr>
              <a:t>u</a:t>
            </a:r>
            <a:r>
              <a:rPr sz="1100" spc="0" dirty="0" smtClean="0">
                <a:latin typeface="Arial"/>
                <a:cs typeface="Arial"/>
              </a:rPr>
              <a:t>rre</a:t>
            </a:r>
            <a:r>
              <a:rPr sz="1100" spc="-4" dirty="0" smtClean="0">
                <a:latin typeface="Arial"/>
                <a:cs typeface="Arial"/>
              </a:rPr>
              <a:t>n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),</a:t>
            </a:r>
            <a:r>
              <a:rPr sz="1100" spc="-54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V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C a</a:t>
            </a:r>
            <a:r>
              <a:rPr sz="1100" spc="-4" dirty="0" smtClean="0">
                <a:latin typeface="Arial"/>
                <a:cs typeface="Arial"/>
              </a:rPr>
              <a:t>s</a:t>
            </a:r>
            <a:r>
              <a:rPr sz="1100" spc="0" dirty="0" smtClean="0">
                <a:latin typeface="Arial"/>
                <a:cs typeface="Arial"/>
              </a:rPr>
              <a:t>s</a:t>
            </a:r>
            <a:r>
              <a:rPr sz="1100" spc="-4" dirty="0" smtClean="0">
                <a:latin typeface="Arial"/>
                <a:cs typeface="Arial"/>
              </a:rPr>
              <a:t>o</a:t>
            </a:r>
            <a:r>
              <a:rPr sz="1100" spc="0" dirty="0" smtClean="0">
                <a:latin typeface="Arial"/>
                <a:cs typeface="Arial"/>
              </a:rPr>
              <a:t>c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ated</a:t>
            </a:r>
            <a:r>
              <a:rPr sz="1100" spc="-19" dirty="0" smtClean="0">
                <a:latin typeface="Arial"/>
                <a:cs typeface="Arial"/>
              </a:rPr>
              <a:t> w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h</a:t>
            </a:r>
            <a:r>
              <a:rPr sz="1100" spc="14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t 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s</a:t>
            </a:r>
            <a:r>
              <a:rPr sz="1100" spc="-4" dirty="0" smtClean="0">
                <a:latin typeface="Arial"/>
                <a:cs typeface="Arial"/>
              </a:rPr>
              <a:t> o</a:t>
            </a:r>
            <a:r>
              <a:rPr sz="1100" spc="0" dirty="0" smtClean="0">
                <a:latin typeface="Arial"/>
                <a:cs typeface="Arial"/>
              </a:rPr>
              <a:t>n</a:t>
            </a:r>
            <a:r>
              <a:rPr sz="1100" spc="-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e</a:t>
            </a:r>
            <a:r>
              <a:rPr sz="1100" spc="-14" dirty="0" smtClean="0">
                <a:latin typeface="Arial"/>
                <a:cs typeface="Arial"/>
              </a:rPr>
              <a:t>x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reme</a:t>
            </a:r>
            <a:r>
              <a:rPr sz="1100" spc="-14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l</a:t>
            </a:r>
            <a:r>
              <a:rPr sz="1100" spc="0" dirty="0" smtClean="0">
                <a:latin typeface="Arial"/>
                <a:cs typeface="Arial"/>
              </a:rPr>
              <a:t>e</a:t>
            </a:r>
            <a:r>
              <a:rPr sz="1100" spc="9" dirty="0" smtClean="0">
                <a:latin typeface="Arial"/>
                <a:cs typeface="Arial"/>
              </a:rPr>
              <a:t>f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78528" y="5993908"/>
            <a:ext cx="2282665" cy="1303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sz="1400" spc="0" dirty="0" smtClean="0">
                <a:latin typeface="Arial"/>
                <a:cs typeface="Arial"/>
              </a:rPr>
              <a:t>Mr. AHMED K. JAMEIL</a:t>
            </a:r>
            <a:endParaRPr sz="14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18894" y="472323"/>
            <a:ext cx="6562661" cy="24119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  <p:extLst>
      <p:ext uri="{BB962C8B-B14F-4D97-AF65-F5344CB8AC3E}">
        <p14:creationId xmlns:p14="http://schemas.microsoft.com/office/powerpoint/2010/main" val="773280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818894" y="472404"/>
            <a:ext cx="6564501" cy="24129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18894" y="472404"/>
            <a:ext cx="6564502" cy="2412925"/>
          </a:xfrm>
          <a:custGeom>
            <a:avLst/>
            <a:gdLst/>
            <a:ahLst/>
            <a:cxnLst/>
            <a:rect l="l" t="t" r="r" b="b"/>
            <a:pathLst>
              <a:path w="5433949" h="3762375">
                <a:moveTo>
                  <a:pt x="0" y="3762375"/>
                </a:moveTo>
                <a:lnTo>
                  <a:pt x="5433949" y="3762375"/>
                </a:lnTo>
                <a:lnTo>
                  <a:pt x="5433949" y="0"/>
                </a:lnTo>
                <a:lnTo>
                  <a:pt x="0" y="0"/>
                </a:lnTo>
                <a:lnTo>
                  <a:pt x="0" y="376237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79146" y="3065771"/>
            <a:ext cx="5850085" cy="2029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90"/>
              </a:lnSpc>
              <a:spcBef>
                <a:spcPts val="99"/>
              </a:spcBef>
            </a:pPr>
            <a:r>
              <a:rPr sz="1100" spc="0" dirty="0" smtClean="0">
                <a:latin typeface="Arial"/>
                <a:cs typeface="Arial"/>
              </a:rPr>
              <a:t>Note</a:t>
            </a:r>
            <a:r>
              <a:rPr sz="1100" spc="2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capac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ance</a:t>
            </a:r>
            <a:r>
              <a:rPr sz="1100" spc="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on</a:t>
            </a:r>
            <a:r>
              <a:rPr sz="1100" spc="4" dirty="0" smtClean="0">
                <a:latin typeface="Arial"/>
                <a:cs typeface="Arial"/>
              </a:rPr>
              <a:t> t</a:t>
            </a:r>
            <a:r>
              <a:rPr sz="1100" spc="0" dirty="0" smtClean="0">
                <a:latin typeface="Arial"/>
                <a:cs typeface="Arial"/>
              </a:rPr>
              <a:t>he</a:t>
            </a:r>
            <a:r>
              <a:rPr sz="1100" spc="4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n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e</a:t>
            </a:r>
            <a:r>
              <a:rPr sz="1100" spc="4" dirty="0" smtClean="0">
                <a:latin typeface="Arial"/>
                <a:cs typeface="Arial"/>
              </a:rPr>
              <a:t>r</a:t>
            </a:r>
            <a:r>
              <a:rPr sz="1100" spc="0" dirty="0" smtClean="0">
                <a:latin typeface="Arial"/>
                <a:cs typeface="Arial"/>
              </a:rPr>
              <a:t>nal</a:t>
            </a:r>
            <a:r>
              <a:rPr sz="1100" spc="1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node</a:t>
            </a:r>
            <a:r>
              <a:rPr sz="1100" spc="1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–</a:t>
            </a:r>
            <a:r>
              <a:rPr sz="1100" spc="1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due</a:t>
            </a:r>
            <a:r>
              <a:rPr sz="1100" spc="4" dirty="0" smtClean="0">
                <a:latin typeface="Arial"/>
                <a:cs typeface="Arial"/>
              </a:rPr>
              <a:t> t</a:t>
            </a:r>
            <a:r>
              <a:rPr sz="1100" spc="0" dirty="0" smtClean="0">
                <a:latin typeface="Arial"/>
                <a:cs typeface="Arial"/>
              </a:rPr>
              <a:t>o</a:t>
            </a:r>
            <a:r>
              <a:rPr sz="1100" spc="14" dirty="0" smtClean="0">
                <a:latin typeface="Arial"/>
                <a:cs typeface="Arial"/>
              </a:rPr>
              <a:t> 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-14" dirty="0" smtClean="0">
                <a:latin typeface="Arial"/>
                <a:cs typeface="Arial"/>
              </a:rPr>
              <a:t>h</a:t>
            </a:r>
            <a:r>
              <a:rPr sz="1100" spc="0" dirty="0" smtClean="0">
                <a:latin typeface="Arial"/>
                <a:cs typeface="Arial"/>
              </a:rPr>
              <a:t>e</a:t>
            </a:r>
            <a:r>
              <a:rPr sz="1100" spc="2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so</a:t>
            </a:r>
            <a:r>
              <a:rPr sz="1100" spc="-14" dirty="0" smtClean="0">
                <a:latin typeface="Arial"/>
                <a:cs typeface="Arial"/>
              </a:rPr>
              <a:t>u</a:t>
            </a:r>
            <a:r>
              <a:rPr sz="1100" spc="4" dirty="0" smtClean="0">
                <a:latin typeface="Arial"/>
                <a:cs typeface="Arial"/>
              </a:rPr>
              <a:t>r</a:t>
            </a:r>
            <a:r>
              <a:rPr sz="1100" spc="0" dirty="0" smtClean="0">
                <a:latin typeface="Arial"/>
                <a:cs typeface="Arial"/>
              </a:rPr>
              <a:t>ce</a:t>
            </a:r>
            <a:r>
              <a:rPr sz="1100" spc="2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and</a:t>
            </a:r>
            <a:r>
              <a:rPr sz="1100" spc="14" dirty="0" smtClean="0">
                <a:latin typeface="Arial"/>
                <a:cs typeface="Arial"/>
              </a:rPr>
              <a:t> </a:t>
            </a:r>
            <a:r>
              <a:rPr sz="1100" spc="-14" dirty="0" smtClean="0">
                <a:latin typeface="Arial"/>
                <a:cs typeface="Arial"/>
              </a:rPr>
              <a:t>d</a:t>
            </a:r>
            <a:r>
              <a:rPr sz="1100" spc="4" dirty="0" smtClean="0">
                <a:latin typeface="Arial"/>
                <a:cs typeface="Arial"/>
              </a:rPr>
              <a:t>r</a:t>
            </a:r>
            <a:r>
              <a:rPr sz="1100" spc="0" dirty="0" smtClean="0">
                <a:latin typeface="Arial"/>
                <a:cs typeface="Arial"/>
              </a:rPr>
              <a:t>a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n</a:t>
            </a:r>
            <a:r>
              <a:rPr sz="1100" spc="2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d</a:t>
            </a:r>
            <a:r>
              <a:rPr sz="1100" spc="-14" dirty="0" smtClean="0">
                <a:latin typeface="Arial"/>
                <a:cs typeface="Arial"/>
              </a:rPr>
              <a:t>i</a:t>
            </a:r>
            <a:r>
              <a:rPr sz="1100" spc="4" dirty="0" smtClean="0">
                <a:latin typeface="Arial"/>
                <a:cs typeface="Arial"/>
              </a:rPr>
              <a:t>ff</a:t>
            </a:r>
            <a:r>
              <a:rPr sz="1100" spc="0" dirty="0" smtClean="0">
                <a:latin typeface="Arial"/>
                <a:cs typeface="Arial"/>
              </a:rPr>
              <a:t>u</a:t>
            </a:r>
            <a:r>
              <a:rPr sz="1100" spc="-9" dirty="0" smtClean="0">
                <a:latin typeface="Arial"/>
                <a:cs typeface="Arial"/>
              </a:rPr>
              <a:t>s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on capac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ances</a:t>
            </a:r>
            <a:r>
              <a:rPr sz="1100" spc="-3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and o</a:t>
            </a:r>
            <a:r>
              <a:rPr sz="1100" spc="-9" dirty="0" smtClean="0">
                <a:latin typeface="Arial"/>
                <a:cs typeface="Arial"/>
              </a:rPr>
              <a:t>v</a:t>
            </a:r>
            <a:r>
              <a:rPr sz="1100" spc="0" dirty="0" smtClean="0">
                <a:latin typeface="Arial"/>
                <a:cs typeface="Arial"/>
              </a:rPr>
              <a:t>e</a:t>
            </a:r>
            <a:r>
              <a:rPr sz="1100" spc="4" dirty="0" smtClean="0">
                <a:latin typeface="Arial"/>
                <a:cs typeface="Arial"/>
              </a:rPr>
              <a:t>r</a:t>
            </a:r>
            <a:r>
              <a:rPr sz="1100" spc="-4" dirty="0" smtClean="0">
                <a:latin typeface="Arial"/>
                <a:cs typeface="Arial"/>
              </a:rPr>
              <a:t>l</a:t>
            </a:r>
            <a:r>
              <a:rPr sz="1100" spc="0" dirty="0" smtClean="0">
                <a:latin typeface="Arial"/>
                <a:cs typeface="Arial"/>
              </a:rPr>
              <a:t>ap and</a:t>
            </a:r>
            <a:r>
              <a:rPr sz="1100" spc="-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channel</a:t>
            </a:r>
            <a:r>
              <a:rPr sz="1100" spc="-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capac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ances</a:t>
            </a:r>
            <a:r>
              <a:rPr sz="1100" spc="-2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of</a:t>
            </a:r>
            <a:r>
              <a:rPr sz="1100" spc="-14" dirty="0" smtClean="0">
                <a:latin typeface="Arial"/>
                <a:cs typeface="Arial"/>
              </a:rPr>
              <a:t> 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he</a:t>
            </a:r>
            <a:r>
              <a:rPr sz="1100" spc="-1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se</a:t>
            </a:r>
            <a:r>
              <a:rPr sz="1100" spc="4" dirty="0" smtClean="0">
                <a:latin typeface="Arial"/>
                <a:cs typeface="Arial"/>
              </a:rPr>
              <a:t>r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es</a:t>
            </a:r>
            <a:r>
              <a:rPr sz="1100" spc="-4" dirty="0" smtClean="0">
                <a:latin typeface="Arial"/>
                <a:cs typeface="Arial"/>
              </a:rPr>
              <a:t> </a:t>
            </a:r>
            <a:r>
              <a:rPr sz="1100" spc="4" dirty="0" smtClean="0">
                <a:latin typeface="Arial"/>
                <a:cs typeface="Arial"/>
              </a:rPr>
              <a:t>tr</a:t>
            </a:r>
            <a:r>
              <a:rPr sz="1100" spc="0" dirty="0" smtClean="0">
                <a:latin typeface="Arial"/>
                <a:cs typeface="Arial"/>
              </a:rPr>
              <a:t>ans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s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o</a:t>
            </a:r>
            <a:r>
              <a:rPr sz="1100" spc="4" dirty="0" smtClean="0">
                <a:latin typeface="Arial"/>
                <a:cs typeface="Arial"/>
              </a:rPr>
              <a:t>r</a:t>
            </a:r>
            <a:r>
              <a:rPr sz="1100" spc="-4" dirty="0" smtClean="0">
                <a:latin typeface="Arial"/>
                <a:cs typeface="Arial"/>
              </a:rPr>
              <a:t>s</a:t>
            </a:r>
            <a:r>
              <a:rPr sz="1100" spc="0" dirty="0" smtClean="0"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78528" y="5993908"/>
            <a:ext cx="2282665" cy="1303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sz="1400" spc="0" dirty="0" smtClean="0">
                <a:latin typeface="Arial"/>
                <a:cs typeface="Arial"/>
              </a:rPr>
              <a:t>Mr. AHMED K. JAMEIL</a:t>
            </a:r>
            <a:endParaRPr sz="14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18894" y="472404"/>
            <a:ext cx="6564502" cy="24129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  <p:extLst>
      <p:ext uri="{BB962C8B-B14F-4D97-AF65-F5344CB8AC3E}">
        <p14:creationId xmlns:p14="http://schemas.microsoft.com/office/powerpoint/2010/main" val="3209188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818894" y="472404"/>
            <a:ext cx="6562661" cy="24119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18894" y="472323"/>
            <a:ext cx="6562661" cy="2411947"/>
          </a:xfrm>
          <a:custGeom>
            <a:avLst/>
            <a:gdLst/>
            <a:ahLst/>
            <a:cxnLst/>
            <a:rect l="l" t="t" r="r" b="b"/>
            <a:pathLst>
              <a:path w="5432425" h="3760851">
                <a:moveTo>
                  <a:pt x="0" y="3760851"/>
                </a:moveTo>
                <a:lnTo>
                  <a:pt x="5432425" y="3760851"/>
                </a:lnTo>
                <a:lnTo>
                  <a:pt x="5432425" y="0"/>
                </a:lnTo>
                <a:lnTo>
                  <a:pt x="0" y="0"/>
                </a:lnTo>
                <a:lnTo>
                  <a:pt x="0" y="3760851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978528" y="5993908"/>
            <a:ext cx="2282665" cy="1303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sz="1400" spc="0" dirty="0" smtClean="0">
                <a:latin typeface="Arial"/>
                <a:cs typeface="Arial"/>
              </a:rPr>
              <a:t>Mr. AHMED K. JAMEIL</a:t>
            </a:r>
            <a:endParaRPr sz="14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18894" y="472323"/>
            <a:ext cx="6562661" cy="24119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  <p:extLst>
      <p:ext uri="{BB962C8B-B14F-4D97-AF65-F5344CB8AC3E}">
        <p14:creationId xmlns:p14="http://schemas.microsoft.com/office/powerpoint/2010/main" val="756582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818894" y="472404"/>
            <a:ext cx="6564501" cy="24129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18894" y="472404"/>
            <a:ext cx="6564502" cy="2412925"/>
          </a:xfrm>
          <a:custGeom>
            <a:avLst/>
            <a:gdLst/>
            <a:ahLst/>
            <a:cxnLst/>
            <a:rect l="l" t="t" r="r" b="b"/>
            <a:pathLst>
              <a:path w="5433949" h="3762375">
                <a:moveTo>
                  <a:pt x="0" y="3762375"/>
                </a:moveTo>
                <a:lnTo>
                  <a:pt x="5433949" y="3762375"/>
                </a:lnTo>
                <a:lnTo>
                  <a:pt x="5433949" y="0"/>
                </a:lnTo>
                <a:lnTo>
                  <a:pt x="0" y="0"/>
                </a:lnTo>
                <a:lnTo>
                  <a:pt x="0" y="376237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79147" y="3065771"/>
            <a:ext cx="5857235" cy="4122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just">
              <a:lnSpc>
                <a:spcPts val="1190"/>
              </a:lnSpc>
              <a:spcBef>
                <a:spcPts val="99"/>
              </a:spcBef>
            </a:pPr>
            <a:r>
              <a:rPr sz="1100" spc="0" dirty="0" smtClean="0">
                <a:latin typeface="Arial"/>
                <a:cs typeface="Arial"/>
              </a:rPr>
              <a:t>Reason </a:t>
            </a:r>
            <a:r>
              <a:rPr sz="1100" spc="19" dirty="0" smtClean="0">
                <a:latin typeface="Arial"/>
                <a:cs typeface="Arial"/>
              </a:rPr>
              <a:t> </a:t>
            </a:r>
            <a:r>
              <a:rPr sz="1100" spc="4" dirty="0" smtClean="0">
                <a:latin typeface="Arial"/>
                <a:cs typeface="Arial"/>
              </a:rPr>
              <a:t>f</a:t>
            </a:r>
            <a:r>
              <a:rPr sz="1100" spc="0" dirty="0" smtClean="0">
                <a:latin typeface="Arial"/>
                <a:cs typeface="Arial"/>
              </a:rPr>
              <a:t>or </a:t>
            </a:r>
            <a:r>
              <a:rPr sz="1100" spc="3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d</a:t>
            </a:r>
            <a:r>
              <a:rPr sz="1100" spc="-14" dirty="0" smtClean="0">
                <a:latin typeface="Arial"/>
                <a:cs typeface="Arial"/>
              </a:rPr>
              <a:t>i</a:t>
            </a:r>
            <a:r>
              <a:rPr sz="1100" spc="-4" dirty="0" smtClean="0">
                <a:latin typeface="Arial"/>
                <a:cs typeface="Arial"/>
              </a:rPr>
              <a:t>f</a:t>
            </a:r>
            <a:r>
              <a:rPr sz="1100" spc="4" dirty="0" smtClean="0">
                <a:latin typeface="Arial"/>
                <a:cs typeface="Arial"/>
              </a:rPr>
              <a:t>f</a:t>
            </a:r>
            <a:r>
              <a:rPr sz="1100" spc="0" dirty="0" smtClean="0">
                <a:latin typeface="Arial"/>
                <a:cs typeface="Arial"/>
              </a:rPr>
              <a:t>e</a:t>
            </a:r>
            <a:r>
              <a:rPr sz="1100" spc="4" dirty="0" smtClean="0">
                <a:latin typeface="Arial"/>
                <a:cs typeface="Arial"/>
              </a:rPr>
              <a:t>r</a:t>
            </a:r>
            <a:r>
              <a:rPr sz="1100" spc="0" dirty="0" smtClean="0">
                <a:latin typeface="Arial"/>
                <a:cs typeface="Arial"/>
              </a:rPr>
              <a:t>ence  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n </a:t>
            </a:r>
            <a:r>
              <a:rPr sz="1100" spc="39" dirty="0" smtClean="0">
                <a:latin typeface="Arial"/>
                <a:cs typeface="Arial"/>
              </a:rPr>
              <a:t> 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he </a:t>
            </a:r>
            <a:r>
              <a:rPr sz="1100" spc="29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l</a:t>
            </a:r>
            <a:r>
              <a:rPr sz="1100" spc="0" dirty="0" smtClean="0">
                <a:latin typeface="Arial"/>
                <a:cs typeface="Arial"/>
              </a:rPr>
              <a:t>a</a:t>
            </a:r>
            <a:r>
              <a:rPr sz="1100" spc="-9" dirty="0" smtClean="0">
                <a:latin typeface="Arial"/>
                <a:cs typeface="Arial"/>
              </a:rPr>
              <a:t>s</a:t>
            </a:r>
            <a:r>
              <a:rPr sz="1100" spc="0" dirty="0" smtClean="0">
                <a:latin typeface="Arial"/>
                <a:cs typeface="Arial"/>
              </a:rPr>
              <a:t>t </a:t>
            </a:r>
            <a:r>
              <a:rPr sz="1100" spc="19" dirty="0" smtClean="0">
                <a:latin typeface="Arial"/>
                <a:cs typeface="Arial"/>
              </a:rPr>
              <a:t> 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-14" dirty="0" smtClean="0">
                <a:latin typeface="Arial"/>
                <a:cs typeface="Arial"/>
              </a:rPr>
              <a:t>w</a:t>
            </a:r>
            <a:r>
              <a:rPr sz="1100" spc="0" dirty="0" smtClean="0">
                <a:latin typeface="Arial"/>
                <a:cs typeface="Arial"/>
              </a:rPr>
              <a:t>o </a:t>
            </a:r>
            <a:r>
              <a:rPr sz="1100" spc="3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de</a:t>
            </a:r>
            <a:r>
              <a:rPr sz="1100" spc="-4" dirty="0" smtClean="0">
                <a:latin typeface="Arial"/>
                <a:cs typeface="Arial"/>
              </a:rPr>
              <a:t>l</a:t>
            </a:r>
            <a:r>
              <a:rPr sz="1100" spc="0" dirty="0" smtClean="0">
                <a:latin typeface="Arial"/>
                <a:cs typeface="Arial"/>
              </a:rPr>
              <a:t>a</a:t>
            </a:r>
            <a:r>
              <a:rPr sz="1100" spc="-9" dirty="0" smtClean="0">
                <a:latin typeface="Arial"/>
                <a:cs typeface="Arial"/>
              </a:rPr>
              <a:t>y</a:t>
            </a:r>
            <a:r>
              <a:rPr sz="1100" spc="0" dirty="0" smtClean="0">
                <a:latin typeface="Arial"/>
                <a:cs typeface="Arial"/>
              </a:rPr>
              <a:t>s </a:t>
            </a:r>
            <a:r>
              <a:rPr sz="1100" spc="49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s </a:t>
            </a:r>
            <a:r>
              <a:rPr sz="1100" spc="2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due </a:t>
            </a:r>
            <a:r>
              <a:rPr sz="1100" spc="10" dirty="0" smtClean="0">
                <a:latin typeface="Arial"/>
                <a:cs typeface="Arial"/>
              </a:rPr>
              <a:t> 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o </a:t>
            </a:r>
            <a:r>
              <a:rPr sz="1100" spc="29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n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-14" dirty="0" smtClean="0">
                <a:latin typeface="Arial"/>
                <a:cs typeface="Arial"/>
              </a:rPr>
              <a:t>e</a:t>
            </a:r>
            <a:r>
              <a:rPr sz="1100" spc="4" dirty="0" smtClean="0">
                <a:latin typeface="Arial"/>
                <a:cs typeface="Arial"/>
              </a:rPr>
              <a:t>r</a:t>
            </a:r>
            <a:r>
              <a:rPr sz="1100" spc="0" dirty="0" smtClean="0">
                <a:latin typeface="Arial"/>
                <a:cs typeface="Arial"/>
              </a:rPr>
              <a:t>nal </a:t>
            </a:r>
            <a:r>
              <a:rPr sz="1100" spc="3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n</a:t>
            </a:r>
            <a:r>
              <a:rPr sz="1100" spc="-14" dirty="0" smtClean="0">
                <a:latin typeface="Arial"/>
                <a:cs typeface="Arial"/>
              </a:rPr>
              <a:t>o</a:t>
            </a:r>
            <a:r>
              <a:rPr sz="1100" spc="0" dirty="0" smtClean="0">
                <a:latin typeface="Arial"/>
                <a:cs typeface="Arial"/>
              </a:rPr>
              <a:t>de capac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ance</a:t>
            </a:r>
            <a:r>
              <a:rPr sz="1100" spc="69" dirty="0" smtClean="0">
                <a:latin typeface="Arial"/>
                <a:cs typeface="Arial"/>
              </a:rPr>
              <a:t> </a:t>
            </a:r>
            <a:r>
              <a:rPr sz="1100" spc="-14" dirty="0" smtClean="0">
                <a:latin typeface="Arial"/>
                <a:cs typeface="Arial"/>
              </a:rPr>
              <a:t>o</a:t>
            </a:r>
            <a:r>
              <a:rPr sz="1100" spc="0" dirty="0" smtClean="0">
                <a:latin typeface="Arial"/>
                <a:cs typeface="Arial"/>
              </a:rPr>
              <a:t>f</a:t>
            </a:r>
            <a:r>
              <a:rPr sz="1100" spc="69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he</a:t>
            </a:r>
            <a:r>
              <a:rPr sz="1100" spc="7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pu</a:t>
            </a:r>
            <a:r>
              <a:rPr sz="1100" spc="-4" dirty="0" smtClean="0">
                <a:latin typeface="Arial"/>
                <a:cs typeface="Arial"/>
              </a:rPr>
              <a:t>l</a:t>
            </a:r>
            <a:r>
              <a:rPr sz="1100" spc="-9" dirty="0" smtClean="0">
                <a:latin typeface="Arial"/>
                <a:cs typeface="Arial"/>
              </a:rPr>
              <a:t>l</a:t>
            </a:r>
            <a:r>
              <a:rPr sz="1100" spc="4" dirty="0" smtClean="0">
                <a:latin typeface="Arial"/>
                <a:cs typeface="Arial"/>
              </a:rPr>
              <a:t>-</a:t>
            </a:r>
            <a:r>
              <a:rPr sz="1100" spc="0" dirty="0" smtClean="0">
                <a:latin typeface="Arial"/>
                <a:cs typeface="Arial"/>
              </a:rPr>
              <a:t>d</a:t>
            </a:r>
            <a:r>
              <a:rPr sz="1100" spc="9" dirty="0" smtClean="0">
                <a:latin typeface="Arial"/>
                <a:cs typeface="Arial"/>
              </a:rPr>
              <a:t>o</a:t>
            </a:r>
            <a:r>
              <a:rPr sz="1100" spc="-14" dirty="0" smtClean="0">
                <a:latin typeface="Arial"/>
                <a:cs typeface="Arial"/>
              </a:rPr>
              <a:t>w</a:t>
            </a:r>
            <a:r>
              <a:rPr sz="1100" spc="0" dirty="0" smtClean="0">
                <a:latin typeface="Arial"/>
                <a:cs typeface="Arial"/>
              </a:rPr>
              <a:t>n</a:t>
            </a:r>
            <a:r>
              <a:rPr sz="1100" spc="6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s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a</a:t>
            </a:r>
            <a:r>
              <a:rPr sz="1100" spc="-9" dirty="0" smtClean="0">
                <a:latin typeface="Arial"/>
                <a:cs typeface="Arial"/>
              </a:rPr>
              <a:t>c</a:t>
            </a:r>
            <a:r>
              <a:rPr sz="1100" spc="0" dirty="0" smtClean="0">
                <a:latin typeface="Arial"/>
                <a:cs typeface="Arial"/>
              </a:rPr>
              <a:t>k.</a:t>
            </a:r>
            <a:r>
              <a:rPr sz="1100" spc="34" dirty="0" smtClean="0">
                <a:latin typeface="Arial"/>
                <a:cs typeface="Arial"/>
              </a:rPr>
              <a:t> </a:t>
            </a:r>
            <a:r>
              <a:rPr sz="1100" spc="39" dirty="0" smtClean="0">
                <a:latin typeface="Arial"/>
                <a:cs typeface="Arial"/>
              </a:rPr>
              <a:t>W</a:t>
            </a:r>
            <a:r>
              <a:rPr sz="1100" spc="-14" dirty="0" smtClean="0">
                <a:latin typeface="Arial"/>
                <a:cs typeface="Arial"/>
              </a:rPr>
              <a:t>h</a:t>
            </a:r>
            <a:r>
              <a:rPr sz="1100" spc="0" dirty="0" smtClean="0">
                <a:latin typeface="Arial"/>
                <a:cs typeface="Arial"/>
              </a:rPr>
              <a:t>en</a:t>
            </a:r>
            <a:r>
              <a:rPr sz="1100" spc="7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A</a:t>
            </a:r>
            <a:r>
              <a:rPr sz="1100" spc="64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t</a:t>
            </a:r>
            <a:r>
              <a:rPr sz="1100" spc="4" dirty="0" smtClean="0">
                <a:latin typeface="Arial"/>
                <a:cs typeface="Arial"/>
              </a:rPr>
              <a:t>r</a:t>
            </a:r>
            <a:r>
              <a:rPr sz="1100" spc="0" dirty="0" smtClean="0">
                <a:latin typeface="Arial"/>
                <a:cs typeface="Arial"/>
              </a:rPr>
              <a:t>a</a:t>
            </a:r>
            <a:r>
              <a:rPr sz="1100" spc="-14" dirty="0" smtClean="0">
                <a:latin typeface="Arial"/>
                <a:cs typeface="Arial"/>
              </a:rPr>
              <a:t>n</a:t>
            </a:r>
            <a:r>
              <a:rPr sz="1100" spc="0" dirty="0" smtClean="0">
                <a:latin typeface="Arial"/>
                <a:cs typeface="Arial"/>
              </a:rPr>
              <a:t>s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ons</a:t>
            </a:r>
            <a:r>
              <a:rPr sz="1100" spc="64" dirty="0" smtClean="0">
                <a:latin typeface="Arial"/>
                <a:cs typeface="Arial"/>
              </a:rPr>
              <a:t> </a:t>
            </a:r>
            <a:r>
              <a:rPr sz="1100" spc="4" dirty="0" smtClean="0">
                <a:latin typeface="Arial"/>
                <a:cs typeface="Arial"/>
              </a:rPr>
              <a:t>fr</a:t>
            </a:r>
            <a:r>
              <a:rPr sz="1100" spc="-14" dirty="0" smtClean="0">
                <a:latin typeface="Arial"/>
                <a:cs typeface="Arial"/>
              </a:rPr>
              <a:t>o</a:t>
            </a:r>
            <a:r>
              <a:rPr sz="1100" spc="0" dirty="0" smtClean="0">
                <a:latin typeface="Arial"/>
                <a:cs typeface="Arial"/>
              </a:rPr>
              <a:t>m</a:t>
            </a:r>
            <a:r>
              <a:rPr sz="1100" spc="75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1</a:t>
            </a:r>
            <a:r>
              <a:rPr sz="1100" spc="6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→</a:t>
            </a:r>
            <a:r>
              <a:rPr sz="1100" spc="79" dirty="0" smtClean="0">
                <a:latin typeface="Arial"/>
                <a:cs typeface="Arial"/>
              </a:rPr>
              <a:t> </a:t>
            </a:r>
            <a:r>
              <a:rPr sz="1100" spc="-14" dirty="0" smtClean="0">
                <a:latin typeface="Arial"/>
                <a:cs typeface="Arial"/>
              </a:rPr>
              <a:t>0</a:t>
            </a:r>
            <a:r>
              <a:rPr sz="1100" spc="0" dirty="0" smtClean="0">
                <a:latin typeface="Arial"/>
                <a:cs typeface="Arial"/>
              </a:rPr>
              <a:t>,</a:t>
            </a:r>
            <a:r>
              <a:rPr sz="1100" spc="59" dirty="0" smtClean="0">
                <a:latin typeface="Arial"/>
                <a:cs typeface="Arial"/>
              </a:rPr>
              <a:t> 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he</a:t>
            </a:r>
            <a:r>
              <a:rPr sz="1100" spc="6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pu</a:t>
            </a:r>
            <a:r>
              <a:rPr sz="1100" spc="4" dirty="0" smtClean="0">
                <a:latin typeface="Arial"/>
                <a:cs typeface="Arial"/>
              </a:rPr>
              <a:t>l</a:t>
            </a:r>
            <a:r>
              <a:rPr sz="1100" spc="-9" dirty="0" smtClean="0">
                <a:latin typeface="Arial"/>
                <a:cs typeface="Arial"/>
              </a:rPr>
              <a:t>l</a:t>
            </a:r>
            <a:r>
              <a:rPr sz="1100" spc="0" dirty="0" smtClean="0">
                <a:latin typeface="Arial"/>
                <a:cs typeface="Arial"/>
              </a:rPr>
              <a:t>- up</a:t>
            </a:r>
            <a:r>
              <a:rPr sz="1100" spc="2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on</a:t>
            </a:r>
            <a:r>
              <a:rPr sz="1100" spc="-4" dirty="0" smtClean="0">
                <a:latin typeface="Arial"/>
                <a:cs typeface="Arial"/>
              </a:rPr>
              <a:t>l</a:t>
            </a:r>
            <a:r>
              <a:rPr sz="1100" spc="0" dirty="0" smtClean="0">
                <a:latin typeface="Arial"/>
                <a:cs typeface="Arial"/>
              </a:rPr>
              <a:t>y</a:t>
            </a:r>
            <a:r>
              <a:rPr sz="1100" spc="1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has 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o</a:t>
            </a:r>
            <a:r>
              <a:rPr sz="1100" spc="1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ch</a:t>
            </a:r>
            <a:r>
              <a:rPr sz="1100" spc="-14" dirty="0" smtClean="0">
                <a:latin typeface="Arial"/>
                <a:cs typeface="Arial"/>
              </a:rPr>
              <a:t>a</a:t>
            </a:r>
            <a:r>
              <a:rPr sz="1100" spc="-9" dirty="0" smtClean="0">
                <a:latin typeface="Arial"/>
                <a:cs typeface="Arial"/>
              </a:rPr>
              <a:t>r</a:t>
            </a:r>
            <a:r>
              <a:rPr sz="1100" spc="9" dirty="0" smtClean="0">
                <a:latin typeface="Arial"/>
                <a:cs typeface="Arial"/>
              </a:rPr>
              <a:t>g</a:t>
            </a:r>
            <a:r>
              <a:rPr sz="1100" spc="0" dirty="0" smtClean="0">
                <a:latin typeface="Arial"/>
                <a:cs typeface="Arial"/>
              </a:rPr>
              <a:t>e</a:t>
            </a:r>
            <a:r>
              <a:rPr sz="1100" spc="14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C</a:t>
            </a:r>
            <a:r>
              <a:rPr sz="1050" spc="0" baseline="-20705" dirty="0" smtClean="0">
                <a:latin typeface="Arial"/>
                <a:cs typeface="Arial"/>
              </a:rPr>
              <a:t>L</a:t>
            </a:r>
            <a:r>
              <a:rPr sz="1100" spc="0" dirty="0" smtClean="0">
                <a:latin typeface="Arial"/>
                <a:cs typeface="Arial"/>
              </a:rPr>
              <a:t>;</a:t>
            </a:r>
            <a:r>
              <a:rPr sz="1100" spc="40" dirty="0" smtClean="0">
                <a:latin typeface="Arial"/>
                <a:cs typeface="Arial"/>
              </a:rPr>
              <a:t> </a:t>
            </a:r>
            <a:r>
              <a:rPr sz="1100" spc="-14" dirty="0" smtClean="0">
                <a:latin typeface="Arial"/>
                <a:cs typeface="Arial"/>
              </a:rPr>
              <a:t>w</a:t>
            </a:r>
            <a:r>
              <a:rPr sz="1100" spc="0" dirty="0" smtClean="0">
                <a:latin typeface="Arial"/>
                <a:cs typeface="Arial"/>
              </a:rPr>
              <a:t>hen</a:t>
            </a:r>
            <a:r>
              <a:rPr sz="1100" spc="2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A</a:t>
            </a:r>
            <a:r>
              <a:rPr sz="1100" spc="1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=</a:t>
            </a:r>
            <a:r>
              <a:rPr sz="1100" spc="2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1</a:t>
            </a:r>
            <a:r>
              <a:rPr sz="1100" spc="1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and</a:t>
            </a:r>
            <a:r>
              <a:rPr sz="1100" spc="1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B </a:t>
            </a:r>
            <a:r>
              <a:rPr sz="1100" spc="-4" dirty="0" smtClean="0">
                <a:latin typeface="Arial"/>
                <a:cs typeface="Arial"/>
              </a:rPr>
              <a:t>t</a:t>
            </a:r>
            <a:r>
              <a:rPr sz="1100" spc="4" dirty="0" smtClean="0">
                <a:latin typeface="Arial"/>
                <a:cs typeface="Arial"/>
              </a:rPr>
              <a:t>r</a:t>
            </a:r>
            <a:r>
              <a:rPr sz="1100" spc="0" dirty="0" smtClean="0">
                <a:latin typeface="Arial"/>
                <a:cs typeface="Arial"/>
              </a:rPr>
              <a:t>an</a:t>
            </a:r>
            <a:r>
              <a:rPr sz="1100" spc="-9" dirty="0" smtClean="0">
                <a:latin typeface="Arial"/>
                <a:cs typeface="Arial"/>
              </a:rPr>
              <a:t>s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ons,</a:t>
            </a:r>
            <a:r>
              <a:rPr sz="1100" spc="1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pu</a:t>
            </a:r>
            <a:r>
              <a:rPr sz="1100" spc="-4" dirty="0" smtClean="0">
                <a:latin typeface="Arial"/>
                <a:cs typeface="Arial"/>
              </a:rPr>
              <a:t>l</a:t>
            </a:r>
            <a:r>
              <a:rPr sz="1100" spc="-9" dirty="0" smtClean="0">
                <a:latin typeface="Arial"/>
                <a:cs typeface="Arial"/>
              </a:rPr>
              <a:t>l</a:t>
            </a:r>
            <a:r>
              <a:rPr sz="1100" spc="4" dirty="0" smtClean="0">
                <a:latin typeface="Arial"/>
                <a:cs typeface="Arial"/>
              </a:rPr>
              <a:t>-</a:t>
            </a:r>
            <a:r>
              <a:rPr sz="1100" spc="0" dirty="0" smtClean="0">
                <a:latin typeface="Arial"/>
                <a:cs typeface="Arial"/>
              </a:rPr>
              <a:t>up</a:t>
            </a:r>
            <a:r>
              <a:rPr sz="1100" spc="2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has 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o</a:t>
            </a:r>
            <a:r>
              <a:rPr sz="1100" spc="1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ch</a:t>
            </a:r>
            <a:r>
              <a:rPr sz="1100" spc="-14" dirty="0" smtClean="0">
                <a:latin typeface="Arial"/>
                <a:cs typeface="Arial"/>
              </a:rPr>
              <a:t>a</a:t>
            </a:r>
            <a:r>
              <a:rPr sz="1100" spc="-9" dirty="0" smtClean="0">
                <a:latin typeface="Arial"/>
                <a:cs typeface="Arial"/>
              </a:rPr>
              <a:t>r</a:t>
            </a:r>
            <a:r>
              <a:rPr sz="1100" spc="9" dirty="0" smtClean="0">
                <a:latin typeface="Arial"/>
                <a:cs typeface="Arial"/>
              </a:rPr>
              <a:t>g</a:t>
            </a:r>
            <a:r>
              <a:rPr sz="1100" spc="0" dirty="0" smtClean="0">
                <a:latin typeface="Arial"/>
                <a:cs typeface="Arial"/>
              </a:rPr>
              <a:t>e up</a:t>
            </a:r>
            <a:r>
              <a:rPr sz="1100" spc="-1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bo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h</a:t>
            </a:r>
            <a:r>
              <a:rPr sz="1100" spc="-25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C</a:t>
            </a:r>
            <a:r>
              <a:rPr sz="1050" spc="0" baseline="-20705" dirty="0" smtClean="0">
                <a:latin typeface="Arial"/>
                <a:cs typeface="Arial"/>
              </a:rPr>
              <a:t>L</a:t>
            </a:r>
            <a:r>
              <a:rPr sz="1050" spc="134" baseline="-20705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and</a:t>
            </a:r>
            <a:r>
              <a:rPr sz="1100" spc="-9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C</a:t>
            </a:r>
            <a:r>
              <a:rPr sz="1050" spc="4" baseline="-20705" dirty="0" smtClean="0">
                <a:latin typeface="Arial"/>
                <a:cs typeface="Arial"/>
              </a:rPr>
              <a:t>i</a:t>
            </a:r>
            <a:r>
              <a:rPr sz="1050" spc="0" baseline="-20705" dirty="0" smtClean="0">
                <a:latin typeface="Arial"/>
                <a:cs typeface="Arial"/>
              </a:rPr>
              <a:t>nt</a:t>
            </a:r>
            <a:r>
              <a:rPr sz="1100" spc="0" dirty="0" smtClean="0"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79147" y="3635588"/>
            <a:ext cx="5855935" cy="2997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just">
              <a:lnSpc>
                <a:spcPts val="1190"/>
              </a:lnSpc>
              <a:spcBef>
                <a:spcPts val="99"/>
              </a:spcBef>
            </a:pPr>
            <a:r>
              <a:rPr sz="1100" spc="0" dirty="0" smtClean="0">
                <a:latin typeface="Arial"/>
                <a:cs typeface="Arial"/>
              </a:rPr>
              <a:t>For</a:t>
            </a:r>
            <a:r>
              <a:rPr sz="1100" spc="1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o</a:t>
            </a:r>
            <a:r>
              <a:rPr sz="1100" spc="-14" dirty="0" smtClean="0">
                <a:latin typeface="Arial"/>
                <a:cs typeface="Arial"/>
              </a:rPr>
              <a:t>u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p</a:t>
            </a:r>
            <a:r>
              <a:rPr sz="1100" spc="-14" dirty="0" smtClean="0">
                <a:latin typeface="Arial"/>
                <a:cs typeface="Arial"/>
              </a:rPr>
              <a:t>u</a:t>
            </a:r>
            <a:r>
              <a:rPr sz="1100" spc="0" dirty="0" smtClean="0">
                <a:latin typeface="Arial"/>
                <a:cs typeface="Arial"/>
              </a:rPr>
              <a:t>t</a:t>
            </a:r>
            <a:r>
              <a:rPr sz="1100" spc="1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h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9" dirty="0" smtClean="0">
                <a:latin typeface="Arial"/>
                <a:cs typeface="Arial"/>
              </a:rPr>
              <a:t>g</a:t>
            </a:r>
            <a:r>
              <a:rPr sz="1100" spc="-14" dirty="0" smtClean="0">
                <a:latin typeface="Arial"/>
                <a:cs typeface="Arial"/>
              </a:rPr>
              <a:t>h</a:t>
            </a:r>
            <a:r>
              <a:rPr sz="1100" spc="-9" dirty="0" smtClean="0">
                <a:latin typeface="Arial"/>
                <a:cs typeface="Arial"/>
              </a:rPr>
              <a:t>-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-14" dirty="0" smtClean="0">
                <a:latin typeface="Arial"/>
                <a:cs typeface="Arial"/>
              </a:rPr>
              <a:t>o</a:t>
            </a:r>
            <a:r>
              <a:rPr sz="1100" spc="4" dirty="0" smtClean="0">
                <a:latin typeface="Arial"/>
                <a:cs typeface="Arial"/>
              </a:rPr>
              <a:t>-</a:t>
            </a:r>
            <a:r>
              <a:rPr sz="1100" spc="-4" dirty="0" smtClean="0">
                <a:latin typeface="Arial"/>
                <a:cs typeface="Arial"/>
              </a:rPr>
              <a:t>l</a:t>
            </a:r>
            <a:r>
              <a:rPr sz="1100" spc="9" dirty="0" smtClean="0">
                <a:latin typeface="Arial"/>
                <a:cs typeface="Arial"/>
              </a:rPr>
              <a:t>o</a:t>
            </a:r>
            <a:r>
              <a:rPr sz="1100" spc="0" dirty="0" smtClean="0">
                <a:latin typeface="Arial"/>
                <a:cs typeface="Arial"/>
              </a:rPr>
              <a:t>w</a:t>
            </a:r>
            <a:r>
              <a:rPr sz="1100" spc="4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t</a:t>
            </a:r>
            <a:r>
              <a:rPr sz="1100" spc="-9" dirty="0" smtClean="0">
                <a:latin typeface="Arial"/>
                <a:cs typeface="Arial"/>
              </a:rPr>
              <a:t>r</a:t>
            </a:r>
            <a:r>
              <a:rPr sz="1100" spc="0" dirty="0" smtClean="0">
                <a:latin typeface="Arial"/>
                <a:cs typeface="Arial"/>
              </a:rPr>
              <a:t>ans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ons</a:t>
            </a:r>
            <a:r>
              <a:rPr sz="1100" spc="9" dirty="0" smtClean="0">
                <a:latin typeface="Arial"/>
                <a:cs typeface="Arial"/>
              </a:rPr>
              <a:t> </a:t>
            </a:r>
            <a:r>
              <a:rPr sz="1100" spc="-9" dirty="0" smtClean="0">
                <a:latin typeface="Arial"/>
                <a:cs typeface="Arial"/>
              </a:rPr>
              <a:t>(</a:t>
            </a:r>
            <a:r>
              <a:rPr sz="1100" spc="14" dirty="0" smtClean="0">
                <a:latin typeface="Arial"/>
                <a:cs typeface="Arial"/>
              </a:rPr>
              <a:t>f</a:t>
            </a:r>
            <a:r>
              <a:rPr sz="1100" spc="-14" dirty="0" smtClean="0">
                <a:latin typeface="Arial"/>
                <a:cs typeface="Arial"/>
              </a:rPr>
              <a:t>i</a:t>
            </a:r>
            <a:r>
              <a:rPr sz="1100" spc="4" dirty="0" smtClean="0">
                <a:latin typeface="Arial"/>
                <a:cs typeface="Arial"/>
              </a:rPr>
              <a:t>r</a:t>
            </a:r>
            <a:r>
              <a:rPr sz="1100" spc="-9" dirty="0" smtClean="0">
                <a:latin typeface="Arial"/>
                <a:cs typeface="Arial"/>
              </a:rPr>
              <a:t>s</a:t>
            </a:r>
            <a:r>
              <a:rPr sz="1100" spc="0" dirty="0" smtClean="0">
                <a:latin typeface="Arial"/>
                <a:cs typeface="Arial"/>
              </a:rPr>
              <a:t>t</a:t>
            </a:r>
            <a:r>
              <a:rPr sz="1100" spc="14" dirty="0" smtClean="0">
                <a:latin typeface="Arial"/>
                <a:cs typeface="Arial"/>
              </a:rPr>
              <a:t> 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-14" dirty="0" smtClean="0">
                <a:latin typeface="Arial"/>
                <a:cs typeface="Arial"/>
              </a:rPr>
              <a:t>h</a:t>
            </a:r>
            <a:r>
              <a:rPr sz="1100" spc="4" dirty="0" smtClean="0">
                <a:latin typeface="Arial"/>
                <a:cs typeface="Arial"/>
              </a:rPr>
              <a:t>r</a:t>
            </a:r>
            <a:r>
              <a:rPr sz="1100" spc="0" dirty="0" smtClean="0">
                <a:latin typeface="Arial"/>
                <a:cs typeface="Arial"/>
              </a:rPr>
              <a:t>ee</a:t>
            </a:r>
            <a:r>
              <a:rPr sz="1100" spc="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cas</a:t>
            </a:r>
            <a:r>
              <a:rPr sz="1100" spc="-14" dirty="0" smtClean="0">
                <a:latin typeface="Arial"/>
                <a:cs typeface="Arial"/>
              </a:rPr>
              <a:t>e</a:t>
            </a:r>
            <a:r>
              <a:rPr sz="1100" spc="0" dirty="0" smtClean="0">
                <a:latin typeface="Arial"/>
                <a:cs typeface="Arial"/>
              </a:rPr>
              <a:t>s)</a:t>
            </a:r>
            <a:r>
              <a:rPr sz="1100" spc="1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de</a:t>
            </a:r>
            <a:r>
              <a:rPr sz="1100" spc="-4" dirty="0" smtClean="0">
                <a:latin typeface="Arial"/>
                <a:cs typeface="Arial"/>
              </a:rPr>
              <a:t>l</a:t>
            </a:r>
            <a:r>
              <a:rPr sz="1100" spc="0" dirty="0" smtClean="0">
                <a:latin typeface="Arial"/>
                <a:cs typeface="Arial"/>
              </a:rPr>
              <a:t>ay</a:t>
            </a:r>
            <a:r>
              <a:rPr sz="1100" spc="1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depends</a:t>
            </a:r>
            <a:r>
              <a:rPr sz="1100" spc="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on </a:t>
            </a:r>
            <a:r>
              <a:rPr sz="1100" spc="-9" dirty="0" smtClean="0">
                <a:latin typeface="Arial"/>
                <a:cs typeface="Arial"/>
              </a:rPr>
              <a:t>s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-14" dirty="0" smtClean="0">
                <a:latin typeface="Arial"/>
                <a:cs typeface="Arial"/>
              </a:rPr>
              <a:t>a</a:t>
            </a:r>
            <a:r>
              <a:rPr sz="1100" spc="-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e</a:t>
            </a:r>
            <a:r>
              <a:rPr sz="1100" spc="19" dirty="0" smtClean="0">
                <a:latin typeface="Arial"/>
                <a:cs typeface="Arial"/>
              </a:rPr>
              <a:t> </a:t>
            </a:r>
            <a:r>
              <a:rPr sz="1100" spc="-14" dirty="0" smtClean="0">
                <a:latin typeface="Arial"/>
                <a:cs typeface="Arial"/>
              </a:rPr>
              <a:t>of </a:t>
            </a:r>
            <a:r>
              <a:rPr sz="1100" spc="-4" dirty="0" smtClean="0">
                <a:latin typeface="Arial"/>
                <a:cs typeface="Arial"/>
              </a:rPr>
              <a:t>C</a:t>
            </a:r>
            <a:r>
              <a:rPr sz="1050" spc="4" baseline="-20705" dirty="0" smtClean="0">
                <a:latin typeface="Arial"/>
                <a:cs typeface="Arial"/>
              </a:rPr>
              <a:t>i</a:t>
            </a:r>
            <a:r>
              <a:rPr sz="1050" spc="0" baseline="-20705" dirty="0" smtClean="0">
                <a:latin typeface="Arial"/>
                <a:cs typeface="Arial"/>
              </a:rPr>
              <a:t>nt</a:t>
            </a:r>
            <a:r>
              <a:rPr sz="1100" spc="0" dirty="0" smtClean="0">
                <a:latin typeface="Arial"/>
                <a:cs typeface="Arial"/>
              </a:rPr>
              <a:t>.</a:t>
            </a:r>
            <a:r>
              <a:rPr sz="1100" spc="4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De</a:t>
            </a:r>
            <a:r>
              <a:rPr sz="1100" spc="-9" dirty="0" smtClean="0">
                <a:latin typeface="Arial"/>
                <a:cs typeface="Arial"/>
              </a:rPr>
              <a:t>l</a:t>
            </a:r>
            <a:r>
              <a:rPr sz="1100" spc="0" dirty="0" smtClean="0">
                <a:latin typeface="Arial"/>
                <a:cs typeface="Arial"/>
              </a:rPr>
              <a:t>ay 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s</a:t>
            </a:r>
            <a:r>
              <a:rPr sz="1100" spc="19" dirty="0" smtClean="0">
                <a:latin typeface="Arial"/>
                <a:cs typeface="Arial"/>
              </a:rPr>
              <a:t> </a:t>
            </a:r>
            <a:r>
              <a:rPr sz="1100" spc="-14" dirty="0" smtClean="0">
                <a:latin typeface="Arial"/>
                <a:cs typeface="Arial"/>
              </a:rPr>
              <a:t>w</a:t>
            </a:r>
            <a:r>
              <a:rPr sz="1100" spc="0" dirty="0" smtClean="0">
                <a:latin typeface="Arial"/>
                <a:cs typeface="Arial"/>
              </a:rPr>
              <a:t>o</a:t>
            </a:r>
            <a:r>
              <a:rPr sz="1100" spc="4" dirty="0" smtClean="0">
                <a:latin typeface="Arial"/>
                <a:cs typeface="Arial"/>
              </a:rPr>
              <a:t>r</a:t>
            </a:r>
            <a:r>
              <a:rPr sz="1100" spc="0" dirty="0" smtClean="0">
                <a:latin typeface="Arial"/>
                <a:cs typeface="Arial"/>
              </a:rPr>
              <a:t>st</a:t>
            </a:r>
            <a:r>
              <a:rPr sz="1100" spc="9" dirty="0" smtClean="0">
                <a:latin typeface="Arial"/>
                <a:cs typeface="Arial"/>
              </a:rPr>
              <a:t> </a:t>
            </a:r>
            <a:r>
              <a:rPr sz="1100" spc="-14" dirty="0" smtClean="0">
                <a:latin typeface="Arial"/>
                <a:cs typeface="Arial"/>
              </a:rPr>
              <a:t>w</a:t>
            </a:r>
            <a:r>
              <a:rPr sz="1100" spc="0" dirty="0" smtClean="0">
                <a:latin typeface="Arial"/>
                <a:cs typeface="Arial"/>
              </a:rPr>
              <a:t>hen</a:t>
            </a:r>
            <a:r>
              <a:rPr sz="1100" spc="14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-14" dirty="0" smtClean="0">
                <a:latin typeface="Arial"/>
                <a:cs typeface="Arial"/>
              </a:rPr>
              <a:t>n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e</a:t>
            </a:r>
            <a:r>
              <a:rPr sz="1100" spc="4" dirty="0" smtClean="0">
                <a:latin typeface="Arial"/>
                <a:cs typeface="Arial"/>
              </a:rPr>
              <a:t>r</a:t>
            </a:r>
            <a:r>
              <a:rPr sz="1100" spc="0" dirty="0" smtClean="0">
                <a:latin typeface="Arial"/>
                <a:cs typeface="Arial"/>
              </a:rPr>
              <a:t>nal node 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s</a:t>
            </a:r>
            <a:r>
              <a:rPr sz="1100" spc="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ch</a:t>
            </a:r>
            <a:r>
              <a:rPr sz="1100" spc="-14" dirty="0" smtClean="0">
                <a:latin typeface="Arial"/>
                <a:cs typeface="Arial"/>
              </a:rPr>
              <a:t>a</a:t>
            </a:r>
            <a:r>
              <a:rPr sz="1100" spc="4" dirty="0" smtClean="0">
                <a:latin typeface="Arial"/>
                <a:cs typeface="Arial"/>
              </a:rPr>
              <a:t>r</a:t>
            </a:r>
            <a:r>
              <a:rPr sz="1100" spc="9" dirty="0" smtClean="0">
                <a:latin typeface="Arial"/>
                <a:cs typeface="Arial"/>
              </a:rPr>
              <a:t>g</a:t>
            </a:r>
            <a:r>
              <a:rPr sz="1100" spc="0" dirty="0" smtClean="0">
                <a:latin typeface="Arial"/>
                <a:cs typeface="Arial"/>
              </a:rPr>
              <a:t>ed up</a:t>
            </a:r>
            <a:r>
              <a:rPr sz="1100" spc="-9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o</a:t>
            </a:r>
            <a:r>
              <a:rPr sz="1100" spc="4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V</a:t>
            </a:r>
            <a:r>
              <a:rPr sz="1050" spc="0" baseline="-20705" dirty="0" smtClean="0">
                <a:latin typeface="Arial"/>
                <a:cs typeface="Arial"/>
              </a:rPr>
              <a:t>DD</a:t>
            </a:r>
            <a:r>
              <a:rPr sz="1050" spc="159" baseline="-20705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–</a:t>
            </a:r>
            <a:r>
              <a:rPr sz="1100" spc="4" dirty="0" smtClean="0">
                <a:latin typeface="Arial"/>
                <a:cs typeface="Arial"/>
              </a:rPr>
              <a:t> </a:t>
            </a:r>
            <a:r>
              <a:rPr sz="1100" spc="-14" dirty="0" smtClean="0">
                <a:latin typeface="Arial"/>
                <a:cs typeface="Arial"/>
              </a:rPr>
              <a:t>V</a:t>
            </a:r>
            <a:r>
              <a:rPr sz="1050" spc="9" baseline="-20705" dirty="0" smtClean="0">
                <a:latin typeface="Arial"/>
                <a:cs typeface="Arial"/>
              </a:rPr>
              <a:t>T</a:t>
            </a:r>
            <a:r>
              <a:rPr sz="1050" spc="0" baseline="-20705" dirty="0" smtClean="0">
                <a:latin typeface="Arial"/>
                <a:cs typeface="Arial"/>
              </a:rPr>
              <a:t>2</a:t>
            </a:r>
            <a:r>
              <a:rPr sz="1050" spc="151" baseline="-20705" dirty="0" smtClean="0">
                <a:latin typeface="Arial"/>
                <a:cs typeface="Arial"/>
              </a:rPr>
              <a:t> </a:t>
            </a:r>
            <a:r>
              <a:rPr sz="1100" spc="-9" dirty="0" smtClean="0">
                <a:latin typeface="Arial"/>
                <a:cs typeface="Arial"/>
              </a:rPr>
              <a:t>(</a:t>
            </a:r>
            <a:r>
              <a:rPr sz="1100" spc="4" dirty="0" smtClean="0">
                <a:latin typeface="Arial"/>
                <a:cs typeface="Arial"/>
              </a:rPr>
              <a:t>r</a:t>
            </a:r>
            <a:r>
              <a:rPr sz="1100" spc="-14" dirty="0" smtClean="0">
                <a:latin typeface="Arial"/>
                <a:cs typeface="Arial"/>
              </a:rPr>
              <a:t>e</a:t>
            </a:r>
            <a:r>
              <a:rPr sz="1100" spc="4" dirty="0" smtClean="0">
                <a:latin typeface="Arial"/>
                <a:cs typeface="Arial"/>
              </a:rPr>
              <a:t>f</a:t>
            </a:r>
            <a:r>
              <a:rPr sz="1100" spc="-14" dirty="0" smtClean="0">
                <a:latin typeface="Arial"/>
                <a:cs typeface="Arial"/>
              </a:rPr>
              <a:t>e</a:t>
            </a:r>
            <a:r>
              <a:rPr sz="1100" spc="0" dirty="0" smtClean="0">
                <a:latin typeface="Arial"/>
                <a:cs typeface="Arial"/>
              </a:rPr>
              <a:t>r</a:t>
            </a:r>
            <a:r>
              <a:rPr sz="1100" spc="1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c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-9" dirty="0" smtClean="0">
                <a:latin typeface="Arial"/>
                <a:cs typeface="Arial"/>
              </a:rPr>
              <a:t>r</a:t>
            </a:r>
            <a:r>
              <a:rPr sz="1100" spc="0" dirty="0" smtClean="0">
                <a:latin typeface="Arial"/>
                <a:cs typeface="Arial"/>
              </a:rPr>
              <a:t>cu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t on</a:t>
            </a:r>
            <a:r>
              <a:rPr sz="1100" spc="-1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p.</a:t>
            </a:r>
            <a:r>
              <a:rPr sz="1100" spc="-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1</a:t>
            </a:r>
            <a:r>
              <a:rPr sz="1100" spc="-4" dirty="0" smtClean="0">
                <a:latin typeface="Arial"/>
                <a:cs typeface="Arial"/>
              </a:rPr>
              <a:t>5</a:t>
            </a:r>
            <a:r>
              <a:rPr sz="1100" spc="4" dirty="0" smtClean="0">
                <a:latin typeface="Arial"/>
                <a:cs typeface="Arial"/>
              </a:rPr>
              <a:t>)</a:t>
            </a:r>
            <a:r>
              <a:rPr sz="1100" spc="0" dirty="0" smtClean="0"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79146" y="4108643"/>
            <a:ext cx="5849181" cy="2029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90"/>
              </a:lnSpc>
              <a:spcBef>
                <a:spcPts val="99"/>
              </a:spcBef>
            </a:pPr>
            <a:r>
              <a:rPr sz="1100" spc="0" dirty="0" smtClean="0">
                <a:latin typeface="Arial"/>
                <a:cs typeface="Arial"/>
              </a:rPr>
              <a:t>Conc</a:t>
            </a:r>
            <a:r>
              <a:rPr sz="1100" spc="-4" dirty="0" smtClean="0">
                <a:latin typeface="Arial"/>
                <a:cs typeface="Arial"/>
              </a:rPr>
              <a:t>l</a:t>
            </a:r>
            <a:r>
              <a:rPr sz="1100" spc="0" dirty="0" smtClean="0">
                <a:latin typeface="Arial"/>
                <a:cs typeface="Arial"/>
              </a:rPr>
              <a:t>u</a:t>
            </a:r>
            <a:r>
              <a:rPr sz="1100" spc="9" dirty="0" smtClean="0">
                <a:latin typeface="Arial"/>
                <a:cs typeface="Arial"/>
              </a:rPr>
              <a:t>s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o</a:t>
            </a:r>
            <a:r>
              <a:rPr sz="1100" spc="-9" dirty="0" smtClean="0">
                <a:latin typeface="Arial"/>
                <a:cs typeface="Arial"/>
              </a:rPr>
              <a:t>n</a:t>
            </a:r>
            <a:r>
              <a:rPr sz="1100" spc="0" dirty="0" smtClean="0">
                <a:latin typeface="Arial"/>
                <a:cs typeface="Arial"/>
              </a:rPr>
              <a:t>:</a:t>
            </a:r>
            <a:r>
              <a:rPr sz="1100" spc="27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E</a:t>
            </a:r>
            <a:r>
              <a:rPr sz="1100" spc="-14" dirty="0" smtClean="0">
                <a:latin typeface="Arial"/>
                <a:cs typeface="Arial"/>
              </a:rPr>
              <a:t>s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4" dirty="0" smtClean="0">
                <a:latin typeface="Arial"/>
                <a:cs typeface="Arial"/>
              </a:rPr>
              <a:t>m</a:t>
            </a:r>
            <a:r>
              <a:rPr sz="1100" spc="-14" dirty="0" smtClean="0">
                <a:latin typeface="Arial"/>
                <a:cs typeface="Arial"/>
              </a:rPr>
              <a:t>a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es</a:t>
            </a:r>
            <a:r>
              <a:rPr sz="1100" spc="244" dirty="0" smtClean="0">
                <a:latin typeface="Arial"/>
                <a:cs typeface="Arial"/>
              </a:rPr>
              <a:t> </a:t>
            </a:r>
            <a:r>
              <a:rPr sz="1100" spc="-14" dirty="0" smtClean="0">
                <a:latin typeface="Arial"/>
                <a:cs typeface="Arial"/>
              </a:rPr>
              <a:t>o</a:t>
            </a:r>
            <a:r>
              <a:rPr sz="1100" spc="0" dirty="0" smtClean="0">
                <a:latin typeface="Arial"/>
                <a:cs typeface="Arial"/>
              </a:rPr>
              <a:t>f</a:t>
            </a:r>
            <a:r>
              <a:rPr sz="1100" spc="27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de</a:t>
            </a:r>
            <a:r>
              <a:rPr sz="1100" spc="-4" dirty="0" smtClean="0">
                <a:latin typeface="Arial"/>
                <a:cs typeface="Arial"/>
              </a:rPr>
              <a:t>l</a:t>
            </a:r>
            <a:r>
              <a:rPr sz="1100" spc="0" dirty="0" smtClean="0">
                <a:latin typeface="Arial"/>
                <a:cs typeface="Arial"/>
              </a:rPr>
              <a:t>ay</a:t>
            </a:r>
            <a:r>
              <a:rPr sz="1100" spc="25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can</a:t>
            </a:r>
            <a:r>
              <a:rPr sz="1100" spc="26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be</a:t>
            </a:r>
            <a:r>
              <a:rPr sz="1100" spc="244" dirty="0" smtClean="0">
                <a:latin typeface="Arial"/>
                <a:cs typeface="Arial"/>
              </a:rPr>
              <a:t> </a:t>
            </a:r>
            <a:r>
              <a:rPr sz="1100" spc="4" dirty="0" smtClean="0">
                <a:latin typeface="Arial"/>
                <a:cs typeface="Arial"/>
              </a:rPr>
              <a:t>f</a:t>
            </a:r>
            <a:r>
              <a:rPr sz="1100" spc="0" dirty="0" smtClean="0">
                <a:latin typeface="Arial"/>
                <a:cs typeface="Arial"/>
              </a:rPr>
              <a:t>a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4" dirty="0" smtClean="0">
                <a:latin typeface="Arial"/>
                <a:cs typeface="Arial"/>
              </a:rPr>
              <a:t>r</a:t>
            </a:r>
            <a:r>
              <a:rPr sz="1100" spc="-4" dirty="0" smtClean="0">
                <a:latin typeface="Arial"/>
                <a:cs typeface="Arial"/>
              </a:rPr>
              <a:t>l</a:t>
            </a:r>
            <a:r>
              <a:rPr sz="1100" spc="0" dirty="0" smtClean="0">
                <a:latin typeface="Arial"/>
                <a:cs typeface="Arial"/>
              </a:rPr>
              <a:t>y</a:t>
            </a:r>
            <a:r>
              <a:rPr sz="1100" spc="259" dirty="0" smtClean="0">
                <a:latin typeface="Arial"/>
                <a:cs typeface="Arial"/>
              </a:rPr>
              <a:t> </a:t>
            </a:r>
            <a:r>
              <a:rPr sz="1100" spc="-9" dirty="0" smtClean="0">
                <a:latin typeface="Arial"/>
                <a:cs typeface="Arial"/>
              </a:rPr>
              <a:t>c</a:t>
            </a:r>
            <a:r>
              <a:rPr sz="1100" spc="0" dirty="0" smtClean="0">
                <a:latin typeface="Arial"/>
                <a:cs typeface="Arial"/>
              </a:rPr>
              <a:t>o</a:t>
            </a:r>
            <a:r>
              <a:rPr sz="1100" spc="4" dirty="0" smtClean="0">
                <a:latin typeface="Arial"/>
                <a:cs typeface="Arial"/>
              </a:rPr>
              <a:t>m</a:t>
            </a:r>
            <a:r>
              <a:rPr sz="1100" spc="0" dirty="0" smtClean="0">
                <a:latin typeface="Arial"/>
                <a:cs typeface="Arial"/>
              </a:rPr>
              <a:t>p</a:t>
            </a:r>
            <a:r>
              <a:rPr sz="1100" spc="-4" dirty="0" smtClean="0">
                <a:latin typeface="Arial"/>
                <a:cs typeface="Arial"/>
              </a:rPr>
              <a:t>l</a:t>
            </a:r>
            <a:r>
              <a:rPr sz="1100" spc="0" dirty="0" smtClean="0">
                <a:latin typeface="Arial"/>
                <a:cs typeface="Arial"/>
              </a:rPr>
              <a:t>ex</a:t>
            </a:r>
            <a:r>
              <a:rPr sz="1100" spc="24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–</a:t>
            </a:r>
            <a:r>
              <a:rPr sz="1100" spc="26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ha</a:t>
            </a:r>
            <a:r>
              <a:rPr sz="1100" spc="-9" dirty="0" smtClean="0">
                <a:latin typeface="Arial"/>
                <a:cs typeface="Arial"/>
              </a:rPr>
              <a:t>v</a:t>
            </a:r>
            <a:r>
              <a:rPr sz="1100" spc="0" dirty="0" smtClean="0">
                <a:latin typeface="Arial"/>
                <a:cs typeface="Arial"/>
              </a:rPr>
              <a:t>e</a:t>
            </a:r>
            <a:r>
              <a:rPr sz="1100" spc="254" dirty="0" smtClean="0">
                <a:latin typeface="Arial"/>
                <a:cs typeface="Arial"/>
              </a:rPr>
              <a:t> 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o</a:t>
            </a:r>
            <a:r>
              <a:rPr sz="1100" spc="25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co</a:t>
            </a:r>
            <a:r>
              <a:rPr sz="1100" spc="-14" dirty="0" smtClean="0">
                <a:latin typeface="Arial"/>
                <a:cs typeface="Arial"/>
              </a:rPr>
              <a:t>n</a:t>
            </a:r>
            <a:r>
              <a:rPr sz="1100" spc="-9" dirty="0" smtClean="0">
                <a:latin typeface="Arial"/>
                <a:cs typeface="Arial"/>
              </a:rPr>
              <a:t>s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der 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n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e</a:t>
            </a:r>
            <a:r>
              <a:rPr sz="1100" spc="4" dirty="0" smtClean="0">
                <a:latin typeface="Arial"/>
                <a:cs typeface="Arial"/>
              </a:rPr>
              <a:t>r</a:t>
            </a:r>
            <a:r>
              <a:rPr sz="1100" spc="0" dirty="0" smtClean="0">
                <a:latin typeface="Arial"/>
                <a:cs typeface="Arial"/>
              </a:rPr>
              <a:t>nal</a:t>
            </a:r>
            <a:r>
              <a:rPr sz="1100" spc="-25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node</a:t>
            </a:r>
            <a:r>
              <a:rPr sz="1100" spc="-1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capac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ances</a:t>
            </a:r>
            <a:r>
              <a:rPr sz="1100" spc="-1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and</a:t>
            </a:r>
            <a:r>
              <a:rPr sz="1100" spc="-9" dirty="0" smtClean="0">
                <a:latin typeface="Arial"/>
                <a:cs typeface="Arial"/>
              </a:rPr>
              <a:t> 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he</a:t>
            </a:r>
            <a:r>
              <a:rPr sz="1100" spc="-19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nput da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a</a:t>
            </a:r>
            <a:r>
              <a:rPr sz="1100" spc="-25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pa</a:t>
            </a:r>
            <a:r>
              <a:rPr sz="1100" spc="4" dirty="0" smtClean="0">
                <a:latin typeface="Arial"/>
                <a:cs typeface="Arial"/>
              </a:rPr>
              <a:t>tt</a:t>
            </a:r>
            <a:r>
              <a:rPr sz="1100" spc="0" dirty="0" smtClean="0">
                <a:latin typeface="Arial"/>
                <a:cs typeface="Arial"/>
              </a:rPr>
              <a:t>e</a:t>
            </a:r>
            <a:r>
              <a:rPr sz="1100" spc="4" dirty="0" smtClean="0">
                <a:latin typeface="Arial"/>
                <a:cs typeface="Arial"/>
              </a:rPr>
              <a:t>r</a:t>
            </a:r>
            <a:r>
              <a:rPr sz="1100" spc="0" dirty="0" smtClean="0">
                <a:latin typeface="Arial"/>
                <a:cs typeface="Arial"/>
              </a:rPr>
              <a:t>n</a:t>
            </a:r>
            <a:r>
              <a:rPr sz="1100" spc="-4" dirty="0" smtClean="0">
                <a:latin typeface="Arial"/>
                <a:cs typeface="Arial"/>
              </a:rPr>
              <a:t>s</a:t>
            </a:r>
            <a:r>
              <a:rPr sz="1100" spc="0" dirty="0" smtClean="0"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78528" y="5993908"/>
            <a:ext cx="2282665" cy="1303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sz="1400" spc="0" dirty="0" smtClean="0">
                <a:latin typeface="Arial"/>
                <a:cs typeface="Arial"/>
              </a:rPr>
              <a:t>Mr. AHMED K. JAMEIL</a:t>
            </a:r>
            <a:endParaRPr sz="14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18894" y="472404"/>
            <a:ext cx="6564502" cy="24129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  <p:extLst>
      <p:ext uri="{BB962C8B-B14F-4D97-AF65-F5344CB8AC3E}">
        <p14:creationId xmlns:p14="http://schemas.microsoft.com/office/powerpoint/2010/main" val="2716931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818894" y="472404"/>
            <a:ext cx="6564501" cy="24129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18894" y="472404"/>
            <a:ext cx="6564502" cy="2412925"/>
          </a:xfrm>
          <a:custGeom>
            <a:avLst/>
            <a:gdLst/>
            <a:ahLst/>
            <a:cxnLst/>
            <a:rect l="l" t="t" r="r" b="b"/>
            <a:pathLst>
              <a:path w="5433949" h="3762375">
                <a:moveTo>
                  <a:pt x="0" y="3762375"/>
                </a:moveTo>
                <a:lnTo>
                  <a:pt x="5433949" y="3762375"/>
                </a:lnTo>
                <a:lnTo>
                  <a:pt x="5433949" y="0"/>
                </a:lnTo>
                <a:lnTo>
                  <a:pt x="0" y="0"/>
                </a:lnTo>
                <a:lnTo>
                  <a:pt x="0" y="376237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77305" y="3065201"/>
            <a:ext cx="5855540" cy="2997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just">
              <a:lnSpc>
                <a:spcPts val="1190"/>
              </a:lnSpc>
              <a:spcBef>
                <a:spcPts val="99"/>
              </a:spcBef>
            </a:pPr>
            <a:r>
              <a:rPr sz="1100" spc="-4" dirty="0" smtClean="0">
                <a:latin typeface="Arial"/>
                <a:cs typeface="Arial"/>
              </a:rPr>
              <a:t>Al</a:t>
            </a:r>
            <a:r>
              <a:rPr sz="1100" spc="0" dirty="0" smtClean="0">
                <a:latin typeface="Arial"/>
                <a:cs typeface="Arial"/>
              </a:rPr>
              <a:t>so</a:t>
            </a:r>
            <a:r>
              <a:rPr sz="1100" spc="2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n</a:t>
            </a:r>
            <a:r>
              <a:rPr sz="1100" spc="-4" dirty="0" smtClean="0">
                <a:latin typeface="Arial"/>
                <a:cs typeface="Arial"/>
              </a:rPr>
              <a:t>o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e</a:t>
            </a:r>
            <a:r>
              <a:rPr sz="1100" spc="15" dirty="0" smtClean="0">
                <a:latin typeface="Arial"/>
                <a:cs typeface="Arial"/>
              </a:rPr>
              <a:t> </a:t>
            </a:r>
            <a:r>
              <a:rPr sz="1100" spc="-9" dirty="0" smtClean="0">
                <a:latin typeface="Arial"/>
                <a:cs typeface="Arial"/>
              </a:rPr>
              <a:t>s</a:t>
            </a:r>
            <a:r>
              <a:rPr sz="1100" spc="-4" dirty="0" smtClean="0">
                <a:latin typeface="Arial"/>
                <a:cs typeface="Arial"/>
              </a:rPr>
              <a:t>t</a:t>
            </a:r>
            <a:r>
              <a:rPr sz="1100" spc="4" dirty="0" smtClean="0">
                <a:latin typeface="Arial"/>
                <a:cs typeface="Arial"/>
              </a:rPr>
              <a:t>r</a:t>
            </a:r>
            <a:r>
              <a:rPr sz="1100" spc="0" dirty="0" smtClean="0">
                <a:latin typeface="Arial"/>
                <a:cs typeface="Arial"/>
              </a:rPr>
              <a:t>u</a:t>
            </a:r>
            <a:r>
              <a:rPr sz="1100" spc="-14" dirty="0" smtClean="0">
                <a:latin typeface="Arial"/>
                <a:cs typeface="Arial"/>
              </a:rPr>
              <a:t>c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-14" dirty="0" smtClean="0">
                <a:latin typeface="Arial"/>
                <a:cs typeface="Arial"/>
              </a:rPr>
              <a:t>u</a:t>
            </a:r>
            <a:r>
              <a:rPr sz="1100" spc="4" dirty="0" smtClean="0">
                <a:latin typeface="Arial"/>
                <a:cs typeface="Arial"/>
              </a:rPr>
              <a:t>r</a:t>
            </a:r>
            <a:r>
              <a:rPr sz="1100" spc="0" dirty="0" smtClean="0">
                <a:latin typeface="Arial"/>
                <a:cs typeface="Arial"/>
              </a:rPr>
              <a:t>e</a:t>
            </a:r>
            <a:r>
              <a:rPr sz="1100" spc="20" dirty="0" smtClean="0">
                <a:latin typeface="Arial"/>
                <a:cs typeface="Arial"/>
              </a:rPr>
              <a:t> </a:t>
            </a:r>
            <a:r>
              <a:rPr sz="1100" spc="-14" dirty="0" smtClean="0">
                <a:latin typeface="Arial"/>
                <a:cs typeface="Arial"/>
              </a:rPr>
              <a:t>o</a:t>
            </a:r>
            <a:r>
              <a:rPr sz="1100" spc="0" dirty="0" smtClean="0">
                <a:latin typeface="Arial"/>
                <a:cs typeface="Arial"/>
              </a:rPr>
              <a:t>f</a:t>
            </a:r>
            <a:r>
              <a:rPr sz="1100" spc="20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p</a:t>
            </a:r>
            <a:r>
              <a:rPr sz="1100" spc="-4" dirty="0" smtClean="0">
                <a:latin typeface="Arial"/>
                <a:cs typeface="Arial"/>
              </a:rPr>
              <a:t>ull</a:t>
            </a:r>
            <a:r>
              <a:rPr sz="1100" spc="4" dirty="0" smtClean="0">
                <a:latin typeface="Arial"/>
                <a:cs typeface="Arial"/>
              </a:rPr>
              <a:t>-</a:t>
            </a:r>
            <a:r>
              <a:rPr sz="1100" spc="0" dirty="0" smtClean="0">
                <a:latin typeface="Arial"/>
                <a:cs typeface="Arial"/>
              </a:rPr>
              <a:t>up</a:t>
            </a:r>
            <a:r>
              <a:rPr sz="1100" spc="25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and</a:t>
            </a:r>
            <a:r>
              <a:rPr sz="1100" spc="15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p</a:t>
            </a:r>
            <a:r>
              <a:rPr sz="1100" spc="-4" dirty="0" smtClean="0">
                <a:latin typeface="Arial"/>
                <a:cs typeface="Arial"/>
              </a:rPr>
              <a:t>ull</a:t>
            </a:r>
            <a:r>
              <a:rPr sz="1100" spc="4" dirty="0" smtClean="0">
                <a:latin typeface="Arial"/>
                <a:cs typeface="Arial"/>
              </a:rPr>
              <a:t>-</a:t>
            </a:r>
            <a:r>
              <a:rPr sz="1100" spc="0" dirty="0" smtClean="0">
                <a:latin typeface="Arial"/>
                <a:cs typeface="Arial"/>
              </a:rPr>
              <a:t>d</a:t>
            </a:r>
            <a:r>
              <a:rPr sz="1100" spc="4" dirty="0" smtClean="0">
                <a:latin typeface="Arial"/>
                <a:cs typeface="Arial"/>
              </a:rPr>
              <a:t>o</a:t>
            </a:r>
            <a:r>
              <a:rPr sz="1100" spc="-14" dirty="0" smtClean="0">
                <a:latin typeface="Arial"/>
                <a:cs typeface="Arial"/>
              </a:rPr>
              <a:t>w</a:t>
            </a:r>
            <a:r>
              <a:rPr sz="1100" spc="0" dirty="0" smtClean="0">
                <a:latin typeface="Arial"/>
                <a:cs typeface="Arial"/>
              </a:rPr>
              <a:t>n.</a:t>
            </a:r>
            <a:r>
              <a:rPr sz="1100" spc="20" dirty="0" smtClean="0">
                <a:latin typeface="Arial"/>
                <a:cs typeface="Arial"/>
              </a:rPr>
              <a:t> </a:t>
            </a:r>
            <a:r>
              <a:rPr sz="1100" spc="9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he c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4" dirty="0" smtClean="0">
                <a:latin typeface="Arial"/>
                <a:cs typeface="Arial"/>
              </a:rPr>
              <a:t>r</a:t>
            </a:r>
            <a:r>
              <a:rPr sz="1100" spc="0" dirty="0" smtClean="0">
                <a:latin typeface="Arial"/>
                <a:cs typeface="Arial"/>
              </a:rPr>
              <a:t>cu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t</a:t>
            </a:r>
            <a:r>
              <a:rPr sz="1100" spc="25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s</a:t>
            </a:r>
            <a:r>
              <a:rPr sz="1100" spc="2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d</a:t>
            </a:r>
            <a:r>
              <a:rPr sz="1100" spc="-4" dirty="0" smtClean="0">
                <a:latin typeface="Arial"/>
                <a:cs typeface="Arial"/>
              </a:rPr>
              <a:t>e</a:t>
            </a:r>
            <a:r>
              <a:rPr sz="1100" spc="0" dirty="0" smtClean="0">
                <a:latin typeface="Arial"/>
                <a:cs typeface="Arial"/>
              </a:rPr>
              <a:t>s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9" dirty="0" smtClean="0">
                <a:latin typeface="Arial"/>
                <a:cs typeface="Arial"/>
              </a:rPr>
              <a:t>g</a:t>
            </a:r>
            <a:r>
              <a:rPr sz="1100" spc="0" dirty="0" smtClean="0">
                <a:latin typeface="Arial"/>
                <a:cs typeface="Arial"/>
              </a:rPr>
              <a:t>n</a:t>
            </a:r>
            <a:r>
              <a:rPr sz="1100" spc="-4" dirty="0" smtClean="0">
                <a:latin typeface="Arial"/>
                <a:cs typeface="Arial"/>
              </a:rPr>
              <a:t>e</a:t>
            </a:r>
            <a:r>
              <a:rPr sz="1100" spc="0" dirty="0" smtClean="0">
                <a:latin typeface="Arial"/>
                <a:cs typeface="Arial"/>
              </a:rPr>
              <a:t>d</a:t>
            </a:r>
            <a:r>
              <a:rPr sz="1100" spc="15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as</a:t>
            </a:r>
            <a:r>
              <a:rPr sz="1100" spc="15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a</a:t>
            </a:r>
            <a:r>
              <a:rPr sz="1100" spc="-14" dirty="0" smtClean="0">
                <a:latin typeface="Arial"/>
                <a:cs typeface="Arial"/>
              </a:rPr>
              <a:t>b</a:t>
            </a:r>
            <a:r>
              <a:rPr sz="1100" spc="0" dirty="0" smtClean="0">
                <a:latin typeface="Arial"/>
                <a:cs typeface="Arial"/>
              </a:rPr>
              <a:t>o</a:t>
            </a:r>
            <a:r>
              <a:rPr sz="1100" spc="-14" dirty="0" smtClean="0">
                <a:latin typeface="Arial"/>
                <a:cs typeface="Arial"/>
              </a:rPr>
              <a:t>v</a:t>
            </a:r>
            <a:r>
              <a:rPr sz="1100" spc="0" dirty="0" smtClean="0">
                <a:latin typeface="Arial"/>
                <a:cs typeface="Arial"/>
              </a:rPr>
              <a:t>e 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o </a:t>
            </a:r>
            <a:r>
              <a:rPr sz="1100" spc="4" dirty="0" smtClean="0">
                <a:latin typeface="Arial"/>
                <a:cs typeface="Arial"/>
              </a:rPr>
              <a:t>m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n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4" dirty="0" smtClean="0">
                <a:latin typeface="Arial"/>
                <a:cs typeface="Arial"/>
              </a:rPr>
              <a:t>mi</a:t>
            </a:r>
            <a:r>
              <a:rPr sz="1100" spc="-9" dirty="0" smtClean="0">
                <a:latin typeface="Arial"/>
                <a:cs typeface="Arial"/>
              </a:rPr>
              <a:t>z</a:t>
            </a:r>
            <a:r>
              <a:rPr sz="1100" spc="0" dirty="0" smtClean="0">
                <a:latin typeface="Arial"/>
                <a:cs typeface="Arial"/>
              </a:rPr>
              <a:t>e</a:t>
            </a:r>
            <a:r>
              <a:rPr sz="1100" spc="2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d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4" dirty="0" smtClean="0">
                <a:latin typeface="Arial"/>
                <a:cs typeface="Arial"/>
              </a:rPr>
              <a:t>ff</a:t>
            </a:r>
            <a:r>
              <a:rPr sz="1100" spc="-14" dirty="0" smtClean="0">
                <a:latin typeface="Arial"/>
                <a:cs typeface="Arial"/>
              </a:rPr>
              <a:t>u</a:t>
            </a:r>
            <a:r>
              <a:rPr sz="1100" spc="0" dirty="0" smtClean="0">
                <a:latin typeface="Arial"/>
                <a:cs typeface="Arial"/>
              </a:rPr>
              <a:t>s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on</a:t>
            </a:r>
            <a:r>
              <a:rPr sz="1100" spc="2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c</a:t>
            </a:r>
            <a:r>
              <a:rPr sz="1100" spc="-14" dirty="0" smtClean="0">
                <a:latin typeface="Arial"/>
                <a:cs typeface="Arial"/>
              </a:rPr>
              <a:t>a</a:t>
            </a:r>
            <a:r>
              <a:rPr sz="1100" spc="0" dirty="0" smtClean="0">
                <a:latin typeface="Arial"/>
                <a:cs typeface="Arial"/>
              </a:rPr>
              <a:t>p</a:t>
            </a:r>
            <a:r>
              <a:rPr sz="1100" spc="24" dirty="0" smtClean="0">
                <a:latin typeface="Arial"/>
                <a:cs typeface="Arial"/>
              </a:rPr>
              <a:t> </a:t>
            </a:r>
            <a:r>
              <a:rPr sz="1100" spc="-14" dirty="0" smtClean="0">
                <a:latin typeface="Arial"/>
                <a:cs typeface="Arial"/>
              </a:rPr>
              <a:t>a</a:t>
            </a:r>
            <a:r>
              <a:rPr sz="1100" spc="0" dirty="0" smtClean="0">
                <a:latin typeface="Arial"/>
                <a:cs typeface="Arial"/>
              </a:rPr>
              <a:t>t</a:t>
            </a:r>
            <a:r>
              <a:rPr sz="1100" spc="1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o</a:t>
            </a:r>
            <a:r>
              <a:rPr sz="1100" spc="-14" dirty="0" smtClean="0">
                <a:latin typeface="Arial"/>
                <a:cs typeface="Arial"/>
              </a:rPr>
              <a:t>u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p</a:t>
            </a:r>
            <a:r>
              <a:rPr sz="1100" spc="-14" dirty="0" smtClean="0">
                <a:latin typeface="Arial"/>
                <a:cs typeface="Arial"/>
              </a:rPr>
              <a:t>u</a:t>
            </a:r>
            <a:r>
              <a:rPr sz="1100" spc="0" dirty="0" smtClean="0">
                <a:latin typeface="Arial"/>
                <a:cs typeface="Arial"/>
              </a:rPr>
              <a:t>t</a:t>
            </a:r>
            <a:r>
              <a:rPr sz="1100" spc="19" dirty="0" smtClean="0">
                <a:latin typeface="Arial"/>
                <a:cs typeface="Arial"/>
              </a:rPr>
              <a:t> </a:t>
            </a:r>
            <a:r>
              <a:rPr sz="1100" spc="4" dirty="0" smtClean="0">
                <a:latin typeface="Arial"/>
                <a:cs typeface="Arial"/>
              </a:rPr>
              <a:t>(</a:t>
            </a:r>
            <a:r>
              <a:rPr sz="1100" spc="0" dirty="0" smtClean="0">
                <a:latin typeface="Arial"/>
                <a:cs typeface="Arial"/>
              </a:rPr>
              <a:t>o</a:t>
            </a:r>
            <a:r>
              <a:rPr sz="1100" spc="-4" dirty="0" smtClean="0">
                <a:latin typeface="Arial"/>
                <a:cs typeface="Arial"/>
              </a:rPr>
              <a:t>nl</a:t>
            </a:r>
            <a:r>
              <a:rPr sz="1100" spc="0" dirty="0" smtClean="0">
                <a:latin typeface="Arial"/>
                <a:cs typeface="Arial"/>
              </a:rPr>
              <a:t>y</a:t>
            </a:r>
            <a:r>
              <a:rPr sz="1100" spc="1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one</a:t>
            </a:r>
            <a:r>
              <a:rPr sz="1100" spc="24" dirty="0" smtClean="0">
                <a:latin typeface="Arial"/>
                <a:cs typeface="Arial"/>
              </a:rPr>
              <a:t> </a:t>
            </a:r>
            <a:r>
              <a:rPr sz="1100" spc="-14" dirty="0" smtClean="0">
                <a:latin typeface="Arial"/>
                <a:cs typeface="Arial"/>
              </a:rPr>
              <a:t>P</a:t>
            </a:r>
            <a:r>
              <a:rPr sz="1100" spc="-19" dirty="0" smtClean="0">
                <a:latin typeface="Arial"/>
                <a:cs typeface="Arial"/>
              </a:rPr>
              <a:t>M</a:t>
            </a:r>
            <a:r>
              <a:rPr sz="1100" spc="4" dirty="0" smtClean="0">
                <a:latin typeface="Arial"/>
                <a:cs typeface="Arial"/>
              </a:rPr>
              <a:t>O</a:t>
            </a:r>
            <a:r>
              <a:rPr sz="1100" spc="0" dirty="0" smtClean="0">
                <a:latin typeface="Arial"/>
                <a:cs typeface="Arial"/>
              </a:rPr>
              <a:t>S</a:t>
            </a:r>
            <a:r>
              <a:rPr sz="1100" spc="25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dra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n</a:t>
            </a:r>
            <a:r>
              <a:rPr sz="1100" spc="25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s</a:t>
            </a:r>
            <a:r>
              <a:rPr sz="1100" spc="1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co</a:t>
            </a:r>
            <a:r>
              <a:rPr sz="1100" spc="-4" dirty="0" smtClean="0">
                <a:latin typeface="Arial"/>
                <a:cs typeface="Arial"/>
              </a:rPr>
              <a:t>n</a:t>
            </a:r>
            <a:r>
              <a:rPr sz="1100" spc="0" dirty="0" smtClean="0">
                <a:latin typeface="Arial"/>
                <a:cs typeface="Arial"/>
              </a:rPr>
              <a:t>n</a:t>
            </a:r>
            <a:r>
              <a:rPr sz="1100" spc="-4" dirty="0" smtClean="0">
                <a:latin typeface="Arial"/>
                <a:cs typeface="Arial"/>
              </a:rPr>
              <a:t>e</a:t>
            </a:r>
            <a:r>
              <a:rPr sz="1100" spc="-9" dirty="0" smtClean="0">
                <a:latin typeface="Arial"/>
                <a:cs typeface="Arial"/>
              </a:rPr>
              <a:t>c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-14" dirty="0" smtClean="0">
                <a:latin typeface="Arial"/>
                <a:cs typeface="Arial"/>
              </a:rPr>
              <a:t>e</a:t>
            </a:r>
            <a:r>
              <a:rPr sz="1100" spc="0" dirty="0" smtClean="0">
                <a:latin typeface="Arial"/>
                <a:cs typeface="Arial"/>
              </a:rPr>
              <a:t>d</a:t>
            </a:r>
            <a:r>
              <a:rPr sz="1100" spc="14" dirty="0" smtClean="0">
                <a:latin typeface="Arial"/>
                <a:cs typeface="Arial"/>
              </a:rPr>
              <a:t> </a:t>
            </a:r>
            <a:r>
              <a:rPr sz="1100" spc="4" dirty="0" smtClean="0">
                <a:latin typeface="Arial"/>
                <a:cs typeface="Arial"/>
              </a:rPr>
              <a:t>to </a:t>
            </a:r>
            <a:r>
              <a:rPr sz="1100" spc="0" dirty="0" smtClean="0">
                <a:latin typeface="Arial"/>
                <a:cs typeface="Arial"/>
              </a:rPr>
              <a:t>o</a:t>
            </a:r>
            <a:r>
              <a:rPr sz="1100" spc="-4" dirty="0" smtClean="0">
                <a:latin typeface="Arial"/>
                <a:cs typeface="Arial"/>
              </a:rPr>
              <a:t>u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p</a:t>
            </a:r>
            <a:r>
              <a:rPr sz="1100" spc="-4" dirty="0" smtClean="0">
                <a:latin typeface="Arial"/>
                <a:cs typeface="Arial"/>
              </a:rPr>
              <a:t>u</a:t>
            </a:r>
            <a:r>
              <a:rPr sz="1100" spc="4" dirty="0" smtClean="0">
                <a:latin typeface="Arial"/>
                <a:cs typeface="Arial"/>
              </a:rPr>
              <a:t>t)</a:t>
            </a:r>
            <a:r>
              <a:rPr sz="1100" spc="0" dirty="0" smtClean="0"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77305" y="3538257"/>
            <a:ext cx="5857381" cy="4826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90"/>
              </a:lnSpc>
              <a:spcBef>
                <a:spcPts val="99"/>
              </a:spcBef>
            </a:pPr>
            <a:r>
              <a:rPr sz="1100" spc="-4" dirty="0" smtClean="0">
                <a:latin typeface="Arial"/>
                <a:cs typeface="Arial"/>
              </a:rPr>
              <a:t>V</a:t>
            </a:r>
            <a:r>
              <a:rPr sz="1100" spc="0" dirty="0" smtClean="0">
                <a:latin typeface="Arial"/>
                <a:cs typeface="Arial"/>
              </a:rPr>
              <a:t>ery s</a:t>
            </a:r>
            <a:r>
              <a:rPr sz="1100" spc="-4" dirty="0" smtClean="0">
                <a:latin typeface="Arial"/>
                <a:cs typeface="Arial"/>
              </a:rPr>
              <a:t>l</a:t>
            </a:r>
            <a:r>
              <a:rPr sz="1100" spc="9" dirty="0" smtClean="0">
                <a:latin typeface="Arial"/>
                <a:cs typeface="Arial"/>
              </a:rPr>
              <a:t>o</a:t>
            </a:r>
            <a:r>
              <a:rPr sz="1100" spc="0" dirty="0" smtClean="0">
                <a:latin typeface="Arial"/>
                <a:cs typeface="Arial"/>
              </a:rPr>
              <a:t>w</a:t>
            </a:r>
            <a:r>
              <a:rPr sz="1100" spc="-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c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4" dirty="0" smtClean="0">
                <a:latin typeface="Arial"/>
                <a:cs typeface="Arial"/>
              </a:rPr>
              <a:t>r</a:t>
            </a:r>
            <a:r>
              <a:rPr sz="1100" spc="0" dirty="0" smtClean="0">
                <a:latin typeface="Arial"/>
                <a:cs typeface="Arial"/>
              </a:rPr>
              <a:t>cu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t</a:t>
            </a:r>
            <a:r>
              <a:rPr sz="1100" spc="14" dirty="0" smtClean="0">
                <a:latin typeface="Arial"/>
                <a:cs typeface="Arial"/>
              </a:rPr>
              <a:t> </a:t>
            </a:r>
            <a:r>
              <a:rPr sz="1100" spc="-1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f</a:t>
            </a:r>
            <a:r>
              <a:rPr sz="1100" spc="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D </a:t>
            </a:r>
            <a:r>
              <a:rPr sz="1100" spc="-4" dirty="0" smtClean="0">
                <a:latin typeface="Arial"/>
                <a:cs typeface="Arial"/>
              </a:rPr>
              <a:t>P</a:t>
            </a:r>
            <a:r>
              <a:rPr sz="1100" spc="-19" dirty="0" smtClean="0">
                <a:latin typeface="Arial"/>
                <a:cs typeface="Arial"/>
              </a:rPr>
              <a:t>M</a:t>
            </a:r>
            <a:r>
              <a:rPr sz="1100" spc="4" dirty="0" smtClean="0">
                <a:latin typeface="Arial"/>
                <a:cs typeface="Arial"/>
              </a:rPr>
              <a:t>O</a:t>
            </a:r>
            <a:r>
              <a:rPr sz="1100" spc="0" dirty="0" smtClean="0">
                <a:latin typeface="Arial"/>
                <a:cs typeface="Arial"/>
              </a:rPr>
              <a:t>S</a:t>
            </a:r>
            <a:r>
              <a:rPr sz="1100" spc="-4" dirty="0" smtClean="0">
                <a:latin typeface="Arial"/>
                <a:cs typeface="Arial"/>
              </a:rPr>
              <a:t> i</a:t>
            </a:r>
            <a:r>
              <a:rPr sz="1100" spc="0" dirty="0" smtClean="0">
                <a:latin typeface="Arial"/>
                <a:cs typeface="Arial"/>
              </a:rPr>
              <a:t>s</a:t>
            </a:r>
            <a:r>
              <a:rPr sz="1100" spc="-4" dirty="0" smtClean="0">
                <a:latin typeface="Arial"/>
                <a:cs typeface="Arial"/>
              </a:rPr>
              <a:t> </a:t>
            </a:r>
            <a:r>
              <a:rPr sz="1100" spc="4" dirty="0" smtClean="0">
                <a:latin typeface="Arial"/>
                <a:cs typeface="Arial"/>
              </a:rPr>
              <a:t>m</a:t>
            </a:r>
            <a:r>
              <a:rPr sz="1100" spc="0" dirty="0" smtClean="0">
                <a:latin typeface="Arial"/>
                <a:cs typeface="Arial"/>
              </a:rPr>
              <a:t>o</a:t>
            </a:r>
            <a:r>
              <a:rPr sz="1100" spc="-14" dirty="0" smtClean="0">
                <a:latin typeface="Arial"/>
                <a:cs typeface="Arial"/>
              </a:rPr>
              <a:t>v</a:t>
            </a:r>
            <a:r>
              <a:rPr sz="1100" spc="0" dirty="0" smtClean="0">
                <a:latin typeface="Arial"/>
                <a:cs typeface="Arial"/>
              </a:rPr>
              <a:t>ed</a:t>
            </a:r>
            <a:r>
              <a:rPr sz="1100" spc="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u</a:t>
            </a:r>
            <a:r>
              <a:rPr sz="1100" spc="-14" dirty="0" smtClean="0">
                <a:latin typeface="Arial"/>
                <a:cs typeface="Arial"/>
              </a:rPr>
              <a:t>p</a:t>
            </a:r>
            <a:r>
              <a:rPr sz="1100" spc="0" dirty="0" smtClean="0">
                <a:latin typeface="Arial"/>
                <a:cs typeface="Arial"/>
              </a:rPr>
              <a:t>,</a:t>
            </a:r>
            <a:r>
              <a:rPr sz="1100" spc="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and</a:t>
            </a:r>
            <a:r>
              <a:rPr sz="1100" spc="-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B</a:t>
            </a:r>
            <a:r>
              <a:rPr sz="1100" spc="-1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&amp; C </a:t>
            </a:r>
            <a:r>
              <a:rPr sz="1100" spc="-4" dirty="0" smtClean="0">
                <a:latin typeface="Arial"/>
                <a:cs typeface="Arial"/>
              </a:rPr>
              <a:t>N</a:t>
            </a:r>
            <a:r>
              <a:rPr sz="1100" spc="-19" dirty="0" smtClean="0">
                <a:latin typeface="Arial"/>
                <a:cs typeface="Arial"/>
              </a:rPr>
              <a:t>M</a:t>
            </a:r>
            <a:r>
              <a:rPr sz="1100" spc="4" dirty="0" smtClean="0">
                <a:latin typeface="Arial"/>
                <a:cs typeface="Arial"/>
              </a:rPr>
              <a:t>O</a:t>
            </a:r>
            <a:r>
              <a:rPr sz="1100" spc="0" dirty="0" smtClean="0">
                <a:latin typeface="Arial"/>
                <a:cs typeface="Arial"/>
              </a:rPr>
              <a:t>S</a:t>
            </a:r>
            <a:r>
              <a:rPr sz="1100" spc="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a</a:t>
            </a:r>
            <a:r>
              <a:rPr sz="1100" spc="-4" dirty="0" smtClean="0">
                <a:latin typeface="Arial"/>
                <a:cs typeface="Arial"/>
              </a:rPr>
              <a:t>l</a:t>
            </a:r>
            <a:r>
              <a:rPr sz="1100" spc="0" dirty="0" smtClean="0">
                <a:latin typeface="Arial"/>
                <a:cs typeface="Arial"/>
              </a:rPr>
              <a:t>so</a:t>
            </a:r>
            <a:r>
              <a:rPr sz="1100" spc="-4" dirty="0" smtClean="0">
                <a:latin typeface="Arial"/>
                <a:cs typeface="Arial"/>
              </a:rPr>
              <a:t> </a:t>
            </a:r>
            <a:r>
              <a:rPr sz="1100" spc="4" dirty="0" smtClean="0">
                <a:latin typeface="Arial"/>
                <a:cs typeface="Arial"/>
              </a:rPr>
              <a:t>m</a:t>
            </a:r>
            <a:r>
              <a:rPr sz="1100" spc="0" dirty="0" smtClean="0">
                <a:latin typeface="Arial"/>
                <a:cs typeface="Arial"/>
              </a:rPr>
              <a:t>o</a:t>
            </a:r>
            <a:r>
              <a:rPr sz="1100" spc="-14" dirty="0" smtClean="0">
                <a:latin typeface="Arial"/>
                <a:cs typeface="Arial"/>
              </a:rPr>
              <a:t>v</a:t>
            </a:r>
            <a:r>
              <a:rPr sz="1100" spc="0" dirty="0" smtClean="0">
                <a:latin typeface="Arial"/>
                <a:cs typeface="Arial"/>
              </a:rPr>
              <a:t>ed</a:t>
            </a:r>
            <a:r>
              <a:rPr sz="1100" spc="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up.</a:t>
            </a:r>
            <a:r>
              <a:rPr sz="1100" spc="-9" dirty="0" smtClean="0">
                <a:latin typeface="Arial"/>
                <a:cs typeface="Arial"/>
              </a:rPr>
              <a:t> </a:t>
            </a:r>
            <a:r>
              <a:rPr sz="1100" spc="4" dirty="0" smtClean="0">
                <a:latin typeface="Arial"/>
                <a:cs typeface="Arial"/>
              </a:rPr>
              <a:t>In t</a:t>
            </a:r>
            <a:r>
              <a:rPr sz="1100" spc="0" dirty="0" smtClean="0">
                <a:latin typeface="Arial"/>
                <a:cs typeface="Arial"/>
              </a:rPr>
              <a:t>h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s</a:t>
            </a:r>
            <a:r>
              <a:rPr sz="1100" spc="-1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case</a:t>
            </a:r>
            <a:r>
              <a:rPr sz="1100" spc="-19" dirty="0" smtClean="0">
                <a:latin typeface="Arial"/>
                <a:cs typeface="Arial"/>
              </a:rPr>
              <a:t> </a:t>
            </a:r>
            <a:r>
              <a:rPr sz="1100" spc="-14" dirty="0" smtClean="0">
                <a:latin typeface="Arial"/>
                <a:cs typeface="Arial"/>
              </a:rPr>
              <a:t>w</a:t>
            </a:r>
            <a:r>
              <a:rPr sz="1100" spc="0" dirty="0" smtClean="0">
                <a:latin typeface="Arial"/>
                <a:cs typeface="Arial"/>
              </a:rPr>
              <a:t>e</a:t>
            </a:r>
            <a:r>
              <a:rPr sz="1100" spc="1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h</a:t>
            </a:r>
            <a:r>
              <a:rPr sz="1100" spc="-4" dirty="0" smtClean="0">
                <a:latin typeface="Arial"/>
                <a:cs typeface="Arial"/>
              </a:rPr>
              <a:t>a</a:t>
            </a:r>
            <a:r>
              <a:rPr sz="1100" spc="-9" dirty="0" smtClean="0">
                <a:latin typeface="Arial"/>
                <a:cs typeface="Arial"/>
              </a:rPr>
              <a:t>v</a:t>
            </a:r>
            <a:r>
              <a:rPr sz="1100" spc="0" dirty="0" smtClean="0">
                <a:latin typeface="Arial"/>
                <a:cs typeface="Arial"/>
              </a:rPr>
              <a:t>e</a:t>
            </a:r>
            <a:r>
              <a:rPr sz="1100" spc="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at</a:t>
            </a:r>
            <a:r>
              <a:rPr sz="1100" spc="-9" dirty="0" smtClean="0">
                <a:latin typeface="Arial"/>
                <a:cs typeface="Arial"/>
              </a:rPr>
              <a:t> 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he</a:t>
            </a:r>
            <a:r>
              <a:rPr sz="1100" spc="-1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o</a:t>
            </a:r>
            <a:r>
              <a:rPr sz="1100" spc="-4" dirty="0" smtClean="0">
                <a:latin typeface="Arial"/>
                <a:cs typeface="Arial"/>
              </a:rPr>
              <a:t>u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p</a:t>
            </a:r>
            <a:r>
              <a:rPr sz="1100" spc="-4" dirty="0" smtClean="0">
                <a:latin typeface="Arial"/>
                <a:cs typeface="Arial"/>
              </a:rPr>
              <a:t>u</a:t>
            </a:r>
            <a:r>
              <a:rPr sz="1100" spc="0" dirty="0" smtClean="0">
                <a:latin typeface="Arial"/>
                <a:cs typeface="Arial"/>
              </a:rPr>
              <a:t>t</a:t>
            </a:r>
            <a:r>
              <a:rPr sz="1100" spc="-25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node</a:t>
            </a:r>
            <a:endParaRPr sz="1100">
              <a:latin typeface="Arial"/>
              <a:cs typeface="Arial"/>
            </a:endParaRPr>
          </a:p>
          <a:p>
            <a:pPr marL="927404" marR="11396">
              <a:lnSpc>
                <a:spcPct val="95825"/>
              </a:lnSpc>
              <a:spcBef>
                <a:spcPts val="385"/>
              </a:spcBef>
            </a:pPr>
            <a:r>
              <a:rPr sz="1100" spc="14" dirty="0" smtClean="0">
                <a:latin typeface="Arial"/>
                <a:cs typeface="Arial"/>
              </a:rPr>
              <a:t>f</a:t>
            </a:r>
            <a:r>
              <a:rPr sz="1100" spc="0" dirty="0" smtClean="0">
                <a:latin typeface="Arial"/>
                <a:cs typeface="Arial"/>
              </a:rPr>
              <a:t>or</a:t>
            </a:r>
            <a:r>
              <a:rPr sz="1100" spc="-4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p</a:t>
            </a:r>
            <a:r>
              <a:rPr sz="1100" spc="-4" dirty="0" smtClean="0">
                <a:latin typeface="Arial"/>
                <a:cs typeface="Arial"/>
              </a:rPr>
              <a:t>ull</a:t>
            </a:r>
            <a:r>
              <a:rPr sz="1100" spc="4" dirty="0" smtClean="0">
                <a:latin typeface="Arial"/>
                <a:cs typeface="Arial"/>
              </a:rPr>
              <a:t>-</a:t>
            </a:r>
            <a:r>
              <a:rPr sz="1100" spc="-4" dirty="0" smtClean="0">
                <a:latin typeface="Arial"/>
                <a:cs typeface="Arial"/>
              </a:rPr>
              <a:t>u</a:t>
            </a:r>
            <a:r>
              <a:rPr sz="1100" spc="0" dirty="0" smtClean="0">
                <a:latin typeface="Arial"/>
                <a:cs typeface="Arial"/>
              </a:rPr>
              <a:t>p: dra</a:t>
            </a:r>
            <a:r>
              <a:rPr sz="1100" spc="-9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n</a:t>
            </a:r>
            <a:r>
              <a:rPr sz="1100" spc="-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c</a:t>
            </a:r>
            <a:r>
              <a:rPr sz="1100" spc="-4" dirty="0" smtClean="0">
                <a:latin typeface="Arial"/>
                <a:cs typeface="Arial"/>
              </a:rPr>
              <a:t>a</a:t>
            </a:r>
            <a:r>
              <a:rPr sz="1100" spc="0" dirty="0" smtClean="0">
                <a:latin typeface="Arial"/>
                <a:cs typeface="Arial"/>
              </a:rPr>
              <a:t>p</a:t>
            </a:r>
            <a:r>
              <a:rPr sz="1100" spc="-4" dirty="0" smtClean="0">
                <a:latin typeface="Arial"/>
                <a:cs typeface="Arial"/>
              </a:rPr>
              <a:t>a</a:t>
            </a:r>
            <a:r>
              <a:rPr sz="1100" spc="0" dirty="0" smtClean="0">
                <a:latin typeface="Arial"/>
                <a:cs typeface="Arial"/>
              </a:rPr>
              <a:t>c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a</a:t>
            </a:r>
            <a:r>
              <a:rPr sz="1100" spc="-4" dirty="0" smtClean="0">
                <a:latin typeface="Arial"/>
                <a:cs typeface="Arial"/>
              </a:rPr>
              <a:t>n</a:t>
            </a:r>
            <a:r>
              <a:rPr sz="1100" spc="0" dirty="0" smtClean="0">
                <a:latin typeface="Arial"/>
                <a:cs typeface="Arial"/>
              </a:rPr>
              <a:t>c</a:t>
            </a:r>
            <a:r>
              <a:rPr sz="1100" spc="-4" dirty="0" smtClean="0">
                <a:latin typeface="Arial"/>
                <a:cs typeface="Arial"/>
              </a:rPr>
              <a:t>e</a:t>
            </a:r>
            <a:r>
              <a:rPr sz="1100" spc="0" dirty="0" smtClean="0">
                <a:latin typeface="Arial"/>
                <a:cs typeface="Arial"/>
              </a:rPr>
              <a:t>s </a:t>
            </a:r>
            <a:r>
              <a:rPr sz="1100" spc="-4" dirty="0" smtClean="0">
                <a:latin typeface="Arial"/>
                <a:cs typeface="Arial"/>
              </a:rPr>
              <a:t>o</a:t>
            </a:r>
            <a:r>
              <a:rPr sz="1100" spc="0" dirty="0" smtClean="0">
                <a:latin typeface="Arial"/>
                <a:cs typeface="Arial"/>
              </a:rPr>
              <a:t>f</a:t>
            </a:r>
            <a:r>
              <a:rPr sz="1100" spc="-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A</a:t>
            </a:r>
            <a:r>
              <a:rPr sz="1100" spc="-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&amp; C 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ra</a:t>
            </a:r>
            <a:r>
              <a:rPr sz="1100" spc="-4" dirty="0" smtClean="0">
                <a:latin typeface="Arial"/>
                <a:cs typeface="Arial"/>
              </a:rPr>
              <a:t>n</a:t>
            </a:r>
            <a:r>
              <a:rPr sz="1100" spc="0" dirty="0" smtClean="0">
                <a:latin typeface="Arial"/>
                <a:cs typeface="Arial"/>
              </a:rPr>
              <a:t>s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stors</a:t>
            </a:r>
            <a:endParaRPr sz="1100">
              <a:latin typeface="Arial"/>
              <a:cs typeface="Arial"/>
            </a:endParaRPr>
          </a:p>
          <a:p>
            <a:pPr marL="927404" marR="11396">
              <a:lnSpc>
                <a:spcPct val="95825"/>
              </a:lnSpc>
              <a:spcBef>
                <a:spcPts val="450"/>
              </a:spcBef>
            </a:pPr>
            <a:r>
              <a:rPr sz="1100" spc="14" dirty="0" smtClean="0">
                <a:latin typeface="Arial"/>
                <a:cs typeface="Arial"/>
              </a:rPr>
              <a:t>f</a:t>
            </a:r>
            <a:r>
              <a:rPr sz="1100" spc="0" dirty="0" smtClean="0">
                <a:latin typeface="Arial"/>
                <a:cs typeface="Arial"/>
              </a:rPr>
              <a:t>or</a:t>
            </a:r>
            <a:r>
              <a:rPr sz="1100" spc="-4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p</a:t>
            </a:r>
            <a:r>
              <a:rPr sz="1100" spc="-4" dirty="0" smtClean="0">
                <a:latin typeface="Arial"/>
                <a:cs typeface="Arial"/>
              </a:rPr>
              <a:t>ull</a:t>
            </a:r>
            <a:r>
              <a:rPr sz="1100" spc="4" dirty="0" smtClean="0">
                <a:latin typeface="Arial"/>
                <a:cs typeface="Arial"/>
              </a:rPr>
              <a:t>-</a:t>
            </a:r>
            <a:r>
              <a:rPr sz="1100" spc="0" dirty="0" smtClean="0">
                <a:latin typeface="Arial"/>
                <a:cs typeface="Arial"/>
              </a:rPr>
              <a:t>d</a:t>
            </a:r>
            <a:r>
              <a:rPr sz="1100" spc="-4" dirty="0" smtClean="0">
                <a:latin typeface="Arial"/>
                <a:cs typeface="Arial"/>
              </a:rPr>
              <a:t>o</a:t>
            </a:r>
            <a:r>
              <a:rPr sz="1100" spc="-14" dirty="0" smtClean="0">
                <a:latin typeface="Arial"/>
                <a:cs typeface="Arial"/>
              </a:rPr>
              <a:t>w</a:t>
            </a:r>
            <a:r>
              <a:rPr sz="1100" spc="0" dirty="0" smtClean="0">
                <a:latin typeface="Arial"/>
                <a:cs typeface="Arial"/>
              </a:rPr>
              <a:t>n:</a:t>
            </a:r>
            <a:r>
              <a:rPr sz="1100" spc="2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dra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n</a:t>
            </a:r>
            <a:r>
              <a:rPr sz="1100" spc="-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ca</a:t>
            </a:r>
            <a:r>
              <a:rPr sz="1100" spc="-4" dirty="0" smtClean="0">
                <a:latin typeface="Arial"/>
                <a:cs typeface="Arial"/>
              </a:rPr>
              <a:t>p</a:t>
            </a:r>
            <a:r>
              <a:rPr sz="1100" spc="0" dirty="0" smtClean="0">
                <a:latin typeface="Arial"/>
                <a:cs typeface="Arial"/>
              </a:rPr>
              <a:t>ac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a</a:t>
            </a:r>
            <a:r>
              <a:rPr sz="1100" spc="-4" dirty="0" smtClean="0">
                <a:latin typeface="Arial"/>
                <a:cs typeface="Arial"/>
              </a:rPr>
              <a:t>n</a:t>
            </a:r>
            <a:r>
              <a:rPr sz="1100" spc="0" dirty="0" smtClean="0">
                <a:latin typeface="Arial"/>
                <a:cs typeface="Arial"/>
              </a:rPr>
              <a:t>ces</a:t>
            </a:r>
            <a:r>
              <a:rPr sz="1100" spc="-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of</a:t>
            </a:r>
            <a:r>
              <a:rPr sz="1100" spc="-9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D</a:t>
            </a:r>
            <a:r>
              <a:rPr sz="1100" spc="0" dirty="0" smtClean="0">
                <a:latin typeface="Arial"/>
                <a:cs typeface="Arial"/>
              </a:rPr>
              <a:t>,</a:t>
            </a:r>
            <a:r>
              <a:rPr sz="1100" spc="-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B &amp;</a:t>
            </a:r>
            <a:r>
              <a:rPr sz="1100" spc="-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C </a:t>
            </a:r>
            <a:r>
              <a:rPr sz="1100" spc="4" dirty="0" smtClean="0">
                <a:latin typeface="Arial"/>
                <a:cs typeface="Arial"/>
              </a:rPr>
              <a:t>tr</a:t>
            </a:r>
            <a:r>
              <a:rPr sz="1100" spc="0" dirty="0" smtClean="0">
                <a:latin typeface="Arial"/>
                <a:cs typeface="Arial"/>
              </a:rPr>
              <a:t>a</a:t>
            </a:r>
            <a:r>
              <a:rPr sz="1100" spc="-4" dirty="0" smtClean="0">
                <a:latin typeface="Arial"/>
                <a:cs typeface="Arial"/>
              </a:rPr>
              <a:t>n</a:t>
            </a:r>
            <a:r>
              <a:rPr sz="1100" spc="0" dirty="0" smtClean="0">
                <a:latin typeface="Arial"/>
                <a:cs typeface="Arial"/>
              </a:rPr>
              <a:t>s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s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ors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78528" y="5993908"/>
            <a:ext cx="2282665" cy="1303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sz="1400" spc="0" dirty="0" smtClean="0">
                <a:latin typeface="Arial"/>
                <a:cs typeface="Arial"/>
              </a:rPr>
              <a:t>Mr. AHMED K. JAMEIL</a:t>
            </a:r>
            <a:endParaRPr sz="14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18894" y="472404"/>
            <a:ext cx="6564502" cy="24129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  <p:extLst>
      <p:ext uri="{BB962C8B-B14F-4D97-AF65-F5344CB8AC3E}">
        <p14:creationId xmlns:p14="http://schemas.microsoft.com/office/powerpoint/2010/main" val="11439400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876</Words>
  <Application>Microsoft Office PowerPoint</Application>
  <PresentationFormat>On-screen Show (4:3)</PresentationFormat>
  <Paragraphs>53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Enjoy My Fine Releases.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DR.Ahmed Saker 2o1O</dc:creator>
  <cp:lastModifiedBy>DR.Ahmed Saker 2o1O</cp:lastModifiedBy>
  <cp:revision>3</cp:revision>
  <dcterms:created xsi:type="dcterms:W3CDTF">2018-11-11T06:30:42Z</dcterms:created>
  <dcterms:modified xsi:type="dcterms:W3CDTF">2018-11-11T07:03:10Z</dcterms:modified>
</cp:coreProperties>
</file>